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402" r:id="rId3"/>
    <p:sldId id="404" r:id="rId4"/>
    <p:sldId id="266" r:id="rId5"/>
    <p:sldId id="424" r:id="rId6"/>
    <p:sldId id="427" r:id="rId7"/>
    <p:sldId id="428" r:id="rId8"/>
    <p:sldId id="431" r:id="rId9"/>
    <p:sldId id="429" r:id="rId10"/>
    <p:sldId id="432" r:id="rId11"/>
    <p:sldId id="433" r:id="rId12"/>
    <p:sldId id="434" r:id="rId13"/>
    <p:sldId id="430" r:id="rId14"/>
    <p:sldId id="426" r:id="rId15"/>
    <p:sldId id="261" r:id="rId16"/>
    <p:sldId id="425" r:id="rId17"/>
    <p:sldId id="435" r:id="rId18"/>
    <p:sldId id="263" r:id="rId19"/>
    <p:sldId id="422" r:id="rId20"/>
    <p:sldId id="423" r:id="rId21"/>
    <p:sldId id="419" r:id="rId22"/>
    <p:sldId id="272" r:id="rId23"/>
    <p:sldId id="437" r:id="rId24"/>
    <p:sldId id="436" r:id="rId25"/>
    <p:sldId id="270" r:id="rId26"/>
    <p:sldId id="418" r:id="rId27"/>
    <p:sldId id="410" r:id="rId28"/>
    <p:sldId id="271" r:id="rId29"/>
    <p:sldId id="265" r:id="rId30"/>
    <p:sldId id="41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orient="horz" pos="3997" userDrawn="1">
          <p15:clr>
            <a:srgbClr val="A4A3A4"/>
          </p15:clr>
        </p15:guide>
        <p15:guide id="3" pos="7310" userDrawn="1">
          <p15:clr>
            <a:srgbClr val="A4A3A4"/>
          </p15:clr>
        </p15:guide>
        <p15:guide id="4" pos="370" userDrawn="1">
          <p15:clr>
            <a:srgbClr val="A4A3A4"/>
          </p15:clr>
        </p15:guide>
        <p15:guide id="5" pos="665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49EB"/>
    <a:srgbClr val="AEC0F8"/>
    <a:srgbClr val="403F3A"/>
    <a:srgbClr val="8CA6F5"/>
    <a:srgbClr val="DF3B33"/>
    <a:srgbClr val="000002"/>
    <a:srgbClr val="FF26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3023"/>
  </p:normalViewPr>
  <p:slideViewPr>
    <p:cSldViewPr snapToGrid="0" snapToObjects="1">
      <p:cViewPr varScale="1">
        <p:scale>
          <a:sx n="82" d="100"/>
          <a:sy n="82" d="100"/>
        </p:scale>
        <p:origin x="557" y="72"/>
      </p:cViewPr>
      <p:guideLst>
        <p:guide orient="horz" pos="323"/>
        <p:guide orient="horz" pos="3997"/>
        <p:guide pos="7310"/>
        <p:guide pos="370"/>
        <p:guide pos="665"/>
        <p:guide orient="horz" pos="1139"/>
        <p:guide orient="horz" pos="6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067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7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535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9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D3A06-F50A-E045-B8E7-C82C0E0BF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B9D73C-78BB-8B46-A39D-1F67FFF7B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DD1A-36E5-5346-A80A-5E3944C1E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C19E1-C98F-F14C-B9FE-05C0CF29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94EE0-5979-8A46-8606-7248BBBD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533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37FF-EC7C-7142-A0CA-D19333932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C1B91-D9C5-B94A-AF83-46273E100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061B50-C7D1-1E49-8F6F-417404AD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7044F2-B29F-3F47-8064-6900E55F7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5F97E-913B-B348-BF67-8798A2945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1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99DCEE-402C-7343-9DCA-4ED765442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E3354-AF04-9D4B-A15B-09C10BAEE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4044E9-4936-1E41-A540-4AC597F76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4F0CA8-49DB-A84B-8F30-746A649E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0D936-713D-9F4D-BC99-C9C0C006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5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75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65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7763B-D614-074D-AA7F-6F9F54198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7BDDB-ABD9-CE46-B89B-5D953553F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A7C69-944A-0640-876C-5DBA9115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0B9BE0-0CDD-D949-BEDF-B7E5A1FF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68B88-803C-4C44-B7E9-062A1B02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64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BE801-D3EB-A546-B32A-786E6470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930D04-252C-7745-8B1A-67E3530EB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E20F87-BB66-9747-BC43-8E9599F0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767E60-DE5D-1149-A3F2-68D6131A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777B08-9A52-6544-B60E-F7D0C239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984E3-352E-C64B-AB19-2D73C82A8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8A538D-2EFE-FC4B-BF8D-5910C18CEB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A75D8C-2A9A-CE4C-B07E-2364416D0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D7372-9921-0642-9C29-C15D17F1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BF01BB-3D13-C548-BA6F-B1FE84D9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6FDABB-D21D-D94C-B325-EF02E65E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0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EDA105-92B8-684D-9D2E-7BE66CF5C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53F11-CB26-BB4B-9077-3EB453B3C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8756C6-3939-C34C-A366-719C5C025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442AA9-E0E7-924D-8817-883914073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C4F42-B5F2-5B40-91E1-C0755CA4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ECB670-1A34-B14C-BD9E-A1E1463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6814B1-C6BE-BB49-BCEF-D5859427A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D219A9-6486-4841-981A-C89F5A4EB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64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7B905-947B-0649-B833-2BC1C57AB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A55C6B-203B-2848-AFD4-1C51D61B9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49BF71-BFD6-F641-9858-1A1927C54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C3B1ED-BE28-564A-9F62-FB7A8E75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8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F45A69-02AF-354D-A42E-4161E1AD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EDC738-3886-2440-B011-98C59E58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4D34A6-BF33-FD4B-9E79-874D4EB0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2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DF4EA-4ACE-F646-8D30-FA302AD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0AF322-3C17-7144-AC72-0731EAC9D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9CFF07-14F7-8C44-985C-2B46CA2EE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09443F-CDD6-ED42-8019-E59991EE7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DD6EDD-2F27-6A48-A545-EE3EB30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BB29A5-B1FC-704B-9D56-9F063441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4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D6184-6CC7-1D44-B8AD-A867D651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F0B18-005A-EB49-8810-B45F9715B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340D6C-6AE4-4045-A2CC-2B349AFCA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95C66D-2ACF-1346-9B53-DF3016BD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BF962F-AF6C-C949-B213-50C3BB43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073213-EDC0-5548-B8F0-E6F361E5F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9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725D9-4373-7742-A1F8-B62592575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8067DB-3144-074D-89C1-653C3A405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06036-72E4-1D41-8167-75FD6C872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BBA4-3DF6-684F-90A5-44E3AF6F7C12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1C854-48D8-014A-B353-532CC548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74CE3-EE0A-AA42-A53D-2EE34A0FA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ADB4-E606-3D41-8DAC-A541883636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30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ailto:r63@rddm.tea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r63@rddm.team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5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266353"/>
            <a:ext cx="1064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ШАГ: ВЫБОР ОТДЕЛЕНИЯ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E258E-CE21-AFBC-8BF0-A8CF35ED7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7" y="998375"/>
            <a:ext cx="11613906" cy="500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23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209651"/>
            <a:ext cx="1064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ШАГ: ОТКРЫТЬ НОВОЕ ОТДЕЛЕНИЕ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2F4B8-CF56-06EE-AA00-2C52FA6AF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10" y="1005373"/>
            <a:ext cx="11728580" cy="50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09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0" y="68117"/>
            <a:ext cx="12191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ШАГ: ЗАЯВЛЕНИЕ И ПРОТОКОЛ СОБРАНИЯ – </a:t>
            </a:r>
            <a:r>
              <a:rPr lang="ru-RU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ГОСКЛЮЧ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56BCA2-B433-3732-8774-AC426ADEB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198" y="745466"/>
            <a:ext cx="4859900" cy="611253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D17B4-65B9-F6BE-277D-435D4E4C8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798405"/>
            <a:ext cx="5670073" cy="574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0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0" y="68117"/>
            <a:ext cx="121919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ШАГ: ЗАЯВЛЕНИЕ И ПРОТОКОЛ СОБРАНИЯ – </a:t>
            </a:r>
            <a:r>
              <a:rPr lang="ru-RU" sz="32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ЖИВАЯ ПОДПИСЬ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327EB6-6B50-1030-658B-5DF59E6D438D}"/>
              </a:ext>
            </a:extLst>
          </p:cNvPr>
          <p:cNvSpPr/>
          <p:nvPr/>
        </p:nvSpPr>
        <p:spPr>
          <a:xfrm>
            <a:off x="1036062" y="6258158"/>
            <a:ext cx="1169221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Скан-Копия: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r63@rddm.team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оригинал пр. Масленикова дом 37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C50987-B1F6-53AE-1342-69E5541D9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798405"/>
            <a:ext cx="5247347" cy="53142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F66BB62-7A73-0C87-3AA0-F1BE68F54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036" y="583163"/>
            <a:ext cx="4625902" cy="56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0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167952" y="250391"/>
            <a:ext cx="11931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шаг торжественное открытие первичных отделений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5A94CC-F8E6-BF77-5953-242959B582C6}"/>
              </a:ext>
            </a:extLst>
          </p:cNvPr>
          <p:cNvSpPr/>
          <p:nvPr/>
        </p:nvSpPr>
        <p:spPr>
          <a:xfrm>
            <a:off x="698605" y="5053113"/>
            <a:ext cx="1064741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Методические материалы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D589BB5-4D77-D73F-CBC4-06A194BB6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41" y="933142"/>
            <a:ext cx="4119971" cy="411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5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00C725-F053-F0BA-9C0A-04DA42A8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" y="0"/>
            <a:ext cx="1219030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A2D6A-0EB9-AD0D-33C0-5F36118E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59" y="1155440"/>
            <a:ext cx="3687147" cy="36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698605" y="137372"/>
            <a:ext cx="1064741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Открытие первичных отделений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5A94CC-F8E6-BF77-5953-242959B582C6}"/>
              </a:ext>
            </a:extLst>
          </p:cNvPr>
          <p:cNvSpPr/>
          <p:nvPr/>
        </p:nvSpPr>
        <p:spPr>
          <a:xfrm>
            <a:off x="845976" y="4740504"/>
            <a:ext cx="1064741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Запись вебинара по открытию первичных отделений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357112-EAA4-FE70-39CC-CE3631EC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760" y="832068"/>
            <a:ext cx="3822266" cy="38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2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130158" y="157085"/>
            <a:ext cx="11931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ШАГ: СОВЕТ И НАПРАВЛЕНИЕ ДЕЯТЕЛЬНОСТИ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9A8B46-C352-B615-F80D-8B449CF3A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" y="904378"/>
            <a:ext cx="2948473" cy="52894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065617-1585-6CEA-7205-B5912D2EB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356" y="2207443"/>
            <a:ext cx="4060371" cy="40603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7AC9EB5-A7D1-DBC3-62BD-E48E19566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746" y="1054918"/>
            <a:ext cx="729615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8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9" y="701255"/>
            <a:ext cx="12184302" cy="609040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304799" y="1306288"/>
            <a:ext cx="309087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Чат кураторов Движения Первых</a:t>
            </a:r>
          </a:p>
          <a:p>
            <a:pPr algn="ctr"/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Самара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04613E-3008-95B0-2A17-6B4A5FF21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053" y="193228"/>
            <a:ext cx="4068148" cy="54414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7FDCB3B-443F-D8EF-3A4A-2A5437FA5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562" y="193228"/>
            <a:ext cx="4245429" cy="55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1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020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8F5B29-C539-BEE2-9A5E-7C6EA9AC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241" y="136641"/>
            <a:ext cx="10311517" cy="583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53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5CB360-BCFA-F319-3777-AB980D436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098" y="190412"/>
            <a:ext cx="4935892" cy="570435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698605" y="998378"/>
            <a:ext cx="47747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Чат участников</a:t>
            </a:r>
          </a:p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Движения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Детский Чат</a:t>
            </a:r>
          </a:p>
        </p:txBody>
      </p:sp>
    </p:spTree>
    <p:extLst>
      <p:ext uri="{BB962C8B-B14F-4D97-AF65-F5344CB8AC3E}">
        <p14:creationId xmlns:p14="http://schemas.microsoft.com/office/powerpoint/2010/main" val="3401295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76776-68F9-FEFB-ECC8-A4B4A334D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886" y="703434"/>
            <a:ext cx="4749924" cy="47499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27A1AA-89D8-F489-A3B1-034CC0530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90" y="965057"/>
            <a:ext cx="7024232" cy="395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3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C94F92-6423-DD78-59F5-DACF316EE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460" y="214602"/>
            <a:ext cx="5477071" cy="547707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237B072-F12C-1B94-F4F0-FE584792D5E4}"/>
              </a:ext>
            </a:extLst>
          </p:cNvPr>
          <p:cNvSpPr/>
          <p:nvPr/>
        </p:nvSpPr>
        <p:spPr>
          <a:xfrm>
            <a:off x="698605" y="998378"/>
            <a:ext cx="47747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РАБОТЫ 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2023/2024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245296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22AC3-364B-F380-3B30-E02DE8781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956" y="315686"/>
            <a:ext cx="5254690" cy="52546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D9F36C-EFDF-5048-A5F0-890A085BE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81" y="315686"/>
            <a:ext cx="4050278" cy="549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59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A6C11C-1302-EF7B-3603-36E744A29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" y="0"/>
            <a:ext cx="12184303" cy="69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59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321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76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23C30-A616-AF3A-E316-CFEE7461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767" y="323016"/>
            <a:ext cx="10965873" cy="615553"/>
          </a:xfrm>
        </p:spPr>
        <p:txBody>
          <a:bodyPr/>
          <a:lstStyle/>
          <a:p>
            <a:r>
              <a:rPr lang="ru-RU" sz="4000" b="1" dirty="0"/>
              <a:t>КОНТАКТНЫЙ ЛИСТ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7C96337-AFB7-3274-F8F2-BE29425C3E01}"/>
              </a:ext>
            </a:extLst>
          </p:cNvPr>
          <p:cNvSpPr txBox="1">
            <a:spLocks/>
          </p:cNvSpPr>
          <p:nvPr/>
        </p:nvSpPr>
        <p:spPr>
          <a:xfrm>
            <a:off x="585073" y="1262237"/>
            <a:ext cx="3408430" cy="29844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2424" b="1" kern="0">
                <a:solidFill>
                  <a:sysClr val="windowText" lastClr="000000"/>
                </a:solidFill>
                <a:latin typeface="-apple-system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По координации работы первичных отделений</a:t>
            </a:r>
            <a:br>
              <a:rPr lang="ru-RU" dirty="0">
                <a:solidFill>
                  <a:srgbClr val="1749EB"/>
                </a:solidFill>
              </a:rPr>
            </a:br>
            <a:r>
              <a:rPr lang="ru-RU" dirty="0">
                <a:solidFill>
                  <a:srgbClr val="1749EB"/>
                </a:solidFill>
              </a:rPr>
              <a:t>ПУШНЯК СЕРГЕЙ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+7 (927)203-80-35</a:t>
            </a:r>
          </a:p>
          <a:p>
            <a:r>
              <a:rPr lang="en-US" dirty="0" err="1">
                <a:solidFill>
                  <a:srgbClr val="1749EB"/>
                </a:solidFill>
              </a:rPr>
              <a:t>SAPushnyak@rddm.team</a:t>
            </a:r>
            <a:br>
              <a:rPr lang="ru-RU" dirty="0">
                <a:solidFill>
                  <a:srgbClr val="1749EB"/>
                </a:solidFill>
              </a:rPr>
            </a:br>
            <a:r>
              <a:rPr lang="ru-RU" dirty="0">
                <a:solidFill>
                  <a:srgbClr val="1749EB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D37A0ED-C1A3-A88D-C300-1CEC3E1B2F98}"/>
              </a:ext>
            </a:extLst>
          </p:cNvPr>
          <p:cNvSpPr txBox="1">
            <a:spLocks/>
          </p:cNvSpPr>
          <p:nvPr/>
        </p:nvSpPr>
        <p:spPr>
          <a:xfrm>
            <a:off x="7831496" y="1075711"/>
            <a:ext cx="3408430" cy="33574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2424" b="1" kern="0">
                <a:solidFill>
                  <a:sysClr val="windowText" lastClr="000000"/>
                </a:solidFill>
                <a:latin typeface="-apple-system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По реализации  региональных проектов</a:t>
            </a:r>
          </a:p>
          <a:p>
            <a:r>
              <a:rPr lang="ru-RU" dirty="0">
                <a:solidFill>
                  <a:srgbClr val="1749EB"/>
                </a:solidFill>
              </a:rPr>
              <a:t>ГОРДИЕНКО ЕГОР </a:t>
            </a:r>
          </a:p>
          <a:p>
            <a:br>
              <a:rPr lang="ru-RU" dirty="0"/>
            </a:br>
            <a:r>
              <a:rPr lang="ru-RU" dirty="0"/>
              <a:t>+7 (987)155-08-58</a:t>
            </a:r>
          </a:p>
          <a:p>
            <a:r>
              <a:rPr lang="en-US" dirty="0">
                <a:solidFill>
                  <a:srgbClr val="1749EB"/>
                </a:solidFill>
              </a:rPr>
              <a:t>EOGordienko@pervye.ru</a:t>
            </a:r>
            <a:br>
              <a:rPr lang="ru-RU" dirty="0">
                <a:solidFill>
                  <a:srgbClr val="1749EB"/>
                </a:solidFill>
              </a:rPr>
            </a:br>
            <a:endParaRPr lang="ru-RU" dirty="0">
              <a:solidFill>
                <a:srgbClr val="1749EB"/>
              </a:solidFill>
            </a:endParaRP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DEF9D44C-F78A-B837-8C1C-BB31B902ABAE}"/>
              </a:ext>
            </a:extLst>
          </p:cNvPr>
          <p:cNvSpPr txBox="1">
            <a:spLocks/>
          </p:cNvSpPr>
          <p:nvPr/>
        </p:nvSpPr>
        <p:spPr>
          <a:xfrm>
            <a:off x="585073" y="4057900"/>
            <a:ext cx="3408430" cy="2163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24" b="1" kern="0" dirty="0">
                <a:latin typeface="-apple-system"/>
              </a:rPr>
              <a:t>По участию в Федеральных проектах</a:t>
            </a:r>
          </a:p>
          <a:p>
            <a:pPr algn="l"/>
            <a:r>
              <a:rPr lang="ru-RU" sz="2424" b="1" kern="0" dirty="0">
                <a:solidFill>
                  <a:srgbClr val="1749EB"/>
                </a:solidFill>
                <a:latin typeface="-apple-system"/>
              </a:rPr>
              <a:t>КИРСАНОВА ДАРЬЯ</a:t>
            </a:r>
          </a:p>
          <a:p>
            <a:pPr algn="l"/>
            <a:br>
              <a:rPr lang="ru-RU" sz="2182" dirty="0">
                <a:latin typeface="-apple-system"/>
              </a:rPr>
            </a:br>
            <a:r>
              <a:rPr lang="ru-RU" sz="2182" b="1" dirty="0">
                <a:latin typeface="-apple-system"/>
              </a:rPr>
              <a:t>+7 (967) 765-82-49</a:t>
            </a:r>
          </a:p>
          <a:p>
            <a:pPr algn="l"/>
            <a:r>
              <a:rPr lang="en-US" sz="2424" b="1" kern="0" dirty="0" err="1">
                <a:solidFill>
                  <a:srgbClr val="1749EB"/>
                </a:solidFill>
                <a:latin typeface="-apple-system"/>
              </a:rPr>
              <a:t>DNKirsanova@rddm.team</a:t>
            </a:r>
            <a:endParaRPr lang="ru-RU" sz="2424" b="1" kern="0" dirty="0">
              <a:solidFill>
                <a:srgbClr val="1749EB"/>
              </a:solidFill>
              <a:latin typeface="-apple-system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E87E4EF-3037-D1E3-747E-FE12E51221A6}"/>
              </a:ext>
            </a:extLst>
          </p:cNvPr>
          <p:cNvSpPr txBox="1">
            <a:spLocks/>
          </p:cNvSpPr>
          <p:nvPr/>
        </p:nvSpPr>
        <p:spPr>
          <a:xfrm>
            <a:off x="7831496" y="3873593"/>
            <a:ext cx="3408430" cy="26113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>
              <a:defRPr sz="2424" b="1" kern="0">
                <a:solidFill>
                  <a:sysClr val="windowText" lastClr="000000"/>
                </a:solidFill>
                <a:latin typeface="-apple-system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По вопросам информационного сопровождения и СМИ</a:t>
            </a:r>
          </a:p>
          <a:p>
            <a:r>
              <a:rPr lang="ru-RU" dirty="0">
                <a:solidFill>
                  <a:srgbClr val="1749EB"/>
                </a:solidFill>
              </a:rPr>
              <a:t>САМАРИНА АЛИНА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+7 (937) 202-89-41</a:t>
            </a:r>
          </a:p>
          <a:p>
            <a:r>
              <a:rPr lang="en-US" dirty="0">
                <a:solidFill>
                  <a:srgbClr val="1749EB"/>
                </a:solidFill>
              </a:rPr>
              <a:t>AVSamarina@pervye.ru</a:t>
            </a:r>
            <a:endParaRPr lang="ru-RU" dirty="0">
              <a:solidFill>
                <a:srgbClr val="1749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92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81B049-270B-A06F-E4BE-13BBB5643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" y="2165"/>
            <a:ext cx="12184303" cy="685367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0D54E-B64B-DBE1-F17E-960D147E9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771" y="1360714"/>
            <a:ext cx="2240901" cy="22409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FA5B80-FAA3-D064-17C2-AD0BCD01E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48" y="1360715"/>
            <a:ext cx="2240901" cy="224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494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5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C2F705-850F-6441-0AC3-5A1400AD0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" y="2165"/>
            <a:ext cx="12182605" cy="68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8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68117"/>
            <a:ext cx="10647419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ШАГОВ К СОЗДАНИЮ ПЕРВИЧНОГО ОТДЕЛЕНИЯ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CBC995-9389-8288-CA7B-BA56700978E0}"/>
              </a:ext>
            </a:extLst>
          </p:cNvPr>
          <p:cNvSpPr/>
          <p:nvPr/>
        </p:nvSpPr>
        <p:spPr>
          <a:xfrm>
            <a:off x="175360" y="1786828"/>
            <a:ext cx="113180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Пройти инициаторам регистрацию как участник - наставник на сайте </a:t>
            </a:r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будьвдвижении.рф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2CCE1C-6FF6-52A8-8EF7-C1011F8CE55B}"/>
              </a:ext>
            </a:extLst>
          </p:cNvPr>
          <p:cNvSpPr/>
          <p:nvPr/>
        </p:nvSpPr>
        <p:spPr>
          <a:xfrm>
            <a:off x="175361" y="6104886"/>
            <a:ext cx="1131803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Организовать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торжественное открытие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первичного отделения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0E1397-D5D9-BF87-CF76-D5CCD82009B5}"/>
              </a:ext>
            </a:extLst>
          </p:cNvPr>
          <p:cNvSpPr/>
          <p:nvPr/>
        </p:nvSpPr>
        <p:spPr>
          <a:xfrm>
            <a:off x="101676" y="2858743"/>
            <a:ext cx="1169221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В личном кабинете выбрать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«открыть новое отделение» и ввести ИНН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своей образовательной организации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D99F0B-DBD0-7A94-6C0C-9499F959C0CE}"/>
              </a:ext>
            </a:extLst>
          </p:cNvPr>
          <p:cNvSpPr/>
          <p:nvPr/>
        </p:nvSpPr>
        <p:spPr>
          <a:xfrm>
            <a:off x="175361" y="753114"/>
            <a:ext cx="113180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Определить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 инициатора (</a:t>
            </a:r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физ.лица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открытия первичного отделения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327EB6-6B50-1030-658B-5DF59E6D438D}"/>
              </a:ext>
            </a:extLst>
          </p:cNvPr>
          <p:cNvSpPr/>
          <p:nvPr/>
        </p:nvSpPr>
        <p:spPr>
          <a:xfrm>
            <a:off x="101676" y="3824839"/>
            <a:ext cx="116922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Сформировать заявление и протокол собрания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подать через ГОСКЛЮЧ или подписать вручную. Скан-Копия: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r63@rddm.team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оригинал пр. Масленикова дом 37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10E504-3200-15BF-4936-85BF9AFFBFD1}"/>
              </a:ext>
            </a:extLst>
          </p:cNvPr>
          <p:cNvSpPr/>
          <p:nvPr/>
        </p:nvSpPr>
        <p:spPr>
          <a:xfrm>
            <a:off x="175359" y="5206514"/>
            <a:ext cx="113180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Провести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первое собрание: создать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совет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определить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направления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202794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68117"/>
            <a:ext cx="10647419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шаг к созданию первичного отделения</a:t>
            </a:r>
          </a:p>
          <a:p>
            <a:pPr algn="ctr"/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5D99F0B-DBD0-7A94-6C0C-9499F959C0CE}"/>
              </a:ext>
            </a:extLst>
          </p:cNvPr>
          <p:cNvSpPr/>
          <p:nvPr/>
        </p:nvSpPr>
        <p:spPr>
          <a:xfrm>
            <a:off x="175361" y="731787"/>
            <a:ext cx="11318033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Определить 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 инициатора (</a:t>
            </a:r>
            <a:r>
              <a:rPr lang="ru-RU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физ.лица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 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открытия первичного отделения </a:t>
            </a:r>
          </a:p>
          <a:p>
            <a:pPr marL="514350" indent="-514350" algn="just">
              <a:buAutoNum type="arabicPeriod"/>
            </a:pP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сотрудники, обучающиеся (в возрасте до 14 лет с письменного согласия своих родителей или иных законных представителей)</a:t>
            </a:r>
          </a:p>
          <a:p>
            <a:pPr algn="just"/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определить куратора Движения Первых из числа сотрудников </a:t>
            </a:r>
          </a:p>
        </p:txBody>
      </p:sp>
    </p:spTree>
    <p:extLst>
      <p:ext uri="{BB962C8B-B14F-4D97-AF65-F5344CB8AC3E}">
        <p14:creationId xmlns:p14="http://schemas.microsoft.com/office/powerpoint/2010/main" val="262793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68117"/>
            <a:ext cx="1064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ШАГ: ГОСКЛЮЧ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F515B3-2571-9886-F781-07EE2DF4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7" y="645738"/>
            <a:ext cx="3999487" cy="52091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DAF35F-F7A2-E9F2-EAF4-C3FE46CE5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69" y="645737"/>
            <a:ext cx="3866134" cy="5209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436FC5D-7550-DD7E-3683-187DB7705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8855" y="360504"/>
            <a:ext cx="2901940" cy="54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52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5">
            <a:extLst>
              <a:ext uri="{FF2B5EF4-FFF2-40B4-BE49-F238E27FC236}">
                <a16:creationId xmlns:a16="http://schemas.microsoft.com/office/drawing/2014/main" id="{69651065-E9F4-0F92-DF2F-3A28A7732F12}"/>
              </a:ext>
            </a:extLst>
          </p:cNvPr>
          <p:cNvGrpSpPr/>
          <p:nvPr/>
        </p:nvGrpSpPr>
        <p:grpSpPr>
          <a:xfrm>
            <a:off x="9896" y="5969000"/>
            <a:ext cx="12089740" cy="889000"/>
            <a:chOff x="0" y="6810514"/>
            <a:chExt cx="10692130" cy="749935"/>
          </a:xfrm>
        </p:grpSpPr>
        <p:sp>
          <p:nvSpPr>
            <p:cNvPr id="3" name="object 26">
              <a:extLst>
                <a:ext uri="{FF2B5EF4-FFF2-40B4-BE49-F238E27FC236}">
                  <a16:creationId xmlns:a16="http://schemas.microsoft.com/office/drawing/2014/main" id="{104986CF-6F95-E46F-F29B-D06894D1C2CE}"/>
                </a:ext>
              </a:extLst>
            </p:cNvPr>
            <p:cNvSpPr/>
            <p:nvPr/>
          </p:nvSpPr>
          <p:spPr>
            <a:xfrm>
              <a:off x="0" y="6810514"/>
              <a:ext cx="10692130" cy="749935"/>
            </a:xfrm>
            <a:custGeom>
              <a:avLst/>
              <a:gdLst/>
              <a:ahLst/>
              <a:cxnLst/>
              <a:rect l="l" t="t" r="r" b="b"/>
              <a:pathLst>
                <a:path w="10692130" h="749934">
                  <a:moveTo>
                    <a:pt x="0" y="0"/>
                  </a:moveTo>
                  <a:lnTo>
                    <a:pt x="10692003" y="0"/>
                  </a:lnTo>
                  <a:lnTo>
                    <a:pt x="10692003" y="749490"/>
                  </a:lnTo>
                  <a:lnTo>
                    <a:pt x="0" y="749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4FE1"/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4" name="object 27">
              <a:extLst>
                <a:ext uri="{FF2B5EF4-FFF2-40B4-BE49-F238E27FC236}">
                  <a16:creationId xmlns:a16="http://schemas.microsoft.com/office/drawing/2014/main" id="{F9833CDD-3185-C05D-8B51-C7F6F553E33A}"/>
                </a:ext>
              </a:extLst>
            </p:cNvPr>
            <p:cNvSpPr/>
            <p:nvPr/>
          </p:nvSpPr>
          <p:spPr>
            <a:xfrm>
              <a:off x="609092" y="6937209"/>
              <a:ext cx="1998345" cy="546100"/>
            </a:xfrm>
            <a:custGeom>
              <a:avLst/>
              <a:gdLst/>
              <a:ahLst/>
              <a:cxnLst/>
              <a:rect l="l" t="t" r="r" b="b"/>
              <a:pathLst>
                <a:path w="1998345" h="546100">
                  <a:moveTo>
                    <a:pt x="318008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0" y="403860"/>
                  </a:lnTo>
                  <a:lnTo>
                    <a:pt x="80543" y="403860"/>
                  </a:lnTo>
                  <a:lnTo>
                    <a:pt x="80543" y="68580"/>
                  </a:lnTo>
                  <a:lnTo>
                    <a:pt x="236880" y="68580"/>
                  </a:lnTo>
                  <a:lnTo>
                    <a:pt x="236880" y="403860"/>
                  </a:lnTo>
                  <a:lnTo>
                    <a:pt x="318008" y="403860"/>
                  </a:lnTo>
                  <a:lnTo>
                    <a:pt x="318008" y="68580"/>
                  </a:lnTo>
                  <a:lnTo>
                    <a:pt x="318008" y="0"/>
                  </a:lnTo>
                  <a:close/>
                </a:path>
                <a:path w="1998345" h="546100">
                  <a:moveTo>
                    <a:pt x="624725" y="274802"/>
                  </a:moveTo>
                  <a:lnTo>
                    <a:pt x="622541" y="232867"/>
                  </a:lnTo>
                  <a:lnTo>
                    <a:pt x="605078" y="165900"/>
                  </a:lnTo>
                  <a:lnTo>
                    <a:pt x="600938" y="159131"/>
                  </a:lnTo>
                  <a:lnTo>
                    <a:pt x="589788" y="140868"/>
                  </a:lnTo>
                  <a:lnTo>
                    <a:pt x="570547" y="121424"/>
                  </a:lnTo>
                  <a:lnTo>
                    <a:pt x="547154" y="107543"/>
                  </a:lnTo>
                  <a:lnTo>
                    <a:pt x="545363" y="107010"/>
                  </a:lnTo>
                  <a:lnTo>
                    <a:pt x="545363" y="224878"/>
                  </a:lnTo>
                  <a:lnTo>
                    <a:pt x="426339" y="224878"/>
                  </a:lnTo>
                  <a:lnTo>
                    <a:pt x="437883" y="186182"/>
                  </a:lnTo>
                  <a:lnTo>
                    <a:pt x="474383" y="160235"/>
                  </a:lnTo>
                  <a:lnTo>
                    <a:pt x="485559" y="159131"/>
                  </a:lnTo>
                  <a:lnTo>
                    <a:pt x="493052" y="159131"/>
                  </a:lnTo>
                  <a:lnTo>
                    <a:pt x="500354" y="160553"/>
                  </a:lnTo>
                  <a:lnTo>
                    <a:pt x="507466" y="163398"/>
                  </a:lnTo>
                  <a:lnTo>
                    <a:pt x="514565" y="165823"/>
                  </a:lnTo>
                  <a:lnTo>
                    <a:pt x="520890" y="169887"/>
                  </a:lnTo>
                  <a:lnTo>
                    <a:pt x="526415" y="175564"/>
                  </a:lnTo>
                  <a:lnTo>
                    <a:pt x="531939" y="180848"/>
                  </a:lnTo>
                  <a:lnTo>
                    <a:pt x="544779" y="216928"/>
                  </a:lnTo>
                  <a:lnTo>
                    <a:pt x="545363" y="224878"/>
                  </a:lnTo>
                  <a:lnTo>
                    <a:pt x="545363" y="107010"/>
                  </a:lnTo>
                  <a:lnTo>
                    <a:pt x="519607" y="99212"/>
                  </a:lnTo>
                  <a:lnTo>
                    <a:pt x="487921" y="96431"/>
                  </a:lnTo>
                  <a:lnTo>
                    <a:pt x="471525" y="97116"/>
                  </a:lnTo>
                  <a:lnTo>
                    <a:pt x="428104" y="107391"/>
                  </a:lnTo>
                  <a:lnTo>
                    <a:pt x="393357" y="128384"/>
                  </a:lnTo>
                  <a:lnTo>
                    <a:pt x="368007" y="159893"/>
                  </a:lnTo>
                  <a:lnTo>
                    <a:pt x="352310" y="200342"/>
                  </a:lnTo>
                  <a:lnTo>
                    <a:pt x="346976" y="248627"/>
                  </a:lnTo>
                  <a:lnTo>
                    <a:pt x="352806" y="307365"/>
                  </a:lnTo>
                  <a:lnTo>
                    <a:pt x="370293" y="353047"/>
                  </a:lnTo>
                  <a:lnTo>
                    <a:pt x="399427" y="385673"/>
                  </a:lnTo>
                  <a:lnTo>
                    <a:pt x="440220" y="405257"/>
                  </a:lnTo>
                  <a:lnTo>
                    <a:pt x="492658" y="411784"/>
                  </a:lnTo>
                  <a:lnTo>
                    <a:pt x="515239" y="410222"/>
                  </a:lnTo>
                  <a:lnTo>
                    <a:pt x="555510" y="397738"/>
                  </a:lnTo>
                  <a:lnTo>
                    <a:pt x="588822" y="373011"/>
                  </a:lnTo>
                  <a:lnTo>
                    <a:pt x="612508" y="337388"/>
                  </a:lnTo>
                  <a:lnTo>
                    <a:pt x="620572" y="315595"/>
                  </a:lnTo>
                  <a:lnTo>
                    <a:pt x="541223" y="315595"/>
                  </a:lnTo>
                  <a:lnTo>
                    <a:pt x="538492" y="323088"/>
                  </a:lnTo>
                  <a:lnTo>
                    <a:pt x="534416" y="329755"/>
                  </a:lnTo>
                  <a:lnTo>
                    <a:pt x="498284" y="348538"/>
                  </a:lnTo>
                  <a:lnTo>
                    <a:pt x="489102" y="349072"/>
                  </a:lnTo>
                  <a:lnTo>
                    <a:pt x="475564" y="347814"/>
                  </a:lnTo>
                  <a:lnTo>
                    <a:pt x="435292" y="318071"/>
                  </a:lnTo>
                  <a:lnTo>
                    <a:pt x="423964" y="274802"/>
                  </a:lnTo>
                  <a:lnTo>
                    <a:pt x="624725" y="274802"/>
                  </a:lnTo>
                  <a:close/>
                </a:path>
                <a:path w="1998345" h="546100">
                  <a:moveTo>
                    <a:pt x="939152" y="257136"/>
                  </a:moveTo>
                  <a:lnTo>
                    <a:pt x="933818" y="204978"/>
                  </a:lnTo>
                  <a:lnTo>
                    <a:pt x="918425" y="162026"/>
                  </a:lnTo>
                  <a:lnTo>
                    <a:pt x="904925" y="140868"/>
                  </a:lnTo>
                  <a:lnTo>
                    <a:pt x="903617" y="139039"/>
                  </a:lnTo>
                  <a:lnTo>
                    <a:pt x="874737" y="113474"/>
                  </a:lnTo>
                  <a:lnTo>
                    <a:pt x="860983" y="106426"/>
                  </a:lnTo>
                  <a:lnTo>
                    <a:pt x="860983" y="251663"/>
                  </a:lnTo>
                  <a:lnTo>
                    <a:pt x="856830" y="292150"/>
                  </a:lnTo>
                  <a:lnTo>
                    <a:pt x="844397" y="321068"/>
                  </a:lnTo>
                  <a:lnTo>
                    <a:pt x="823671" y="338416"/>
                  </a:lnTo>
                  <a:lnTo>
                    <a:pt x="794651" y="344195"/>
                  </a:lnTo>
                  <a:lnTo>
                    <a:pt x="766406" y="338112"/>
                  </a:lnTo>
                  <a:lnTo>
                    <a:pt x="746239" y="319849"/>
                  </a:lnTo>
                  <a:lnTo>
                    <a:pt x="734136" y="289407"/>
                  </a:lnTo>
                  <a:lnTo>
                    <a:pt x="730110" y="246786"/>
                  </a:lnTo>
                  <a:lnTo>
                    <a:pt x="731253" y="228536"/>
                  </a:lnTo>
                  <a:lnTo>
                    <a:pt x="748461" y="184696"/>
                  </a:lnTo>
                  <a:lnTo>
                    <a:pt x="781875" y="162445"/>
                  </a:lnTo>
                  <a:lnTo>
                    <a:pt x="795248" y="160959"/>
                  </a:lnTo>
                  <a:lnTo>
                    <a:pt x="809078" y="162560"/>
                  </a:lnTo>
                  <a:lnTo>
                    <a:pt x="842619" y="186524"/>
                  </a:lnTo>
                  <a:lnTo>
                    <a:pt x="859828" y="232537"/>
                  </a:lnTo>
                  <a:lnTo>
                    <a:pt x="860983" y="251663"/>
                  </a:lnTo>
                  <a:lnTo>
                    <a:pt x="860983" y="106426"/>
                  </a:lnTo>
                  <a:lnTo>
                    <a:pt x="851535" y="102590"/>
                  </a:lnTo>
                  <a:lnTo>
                    <a:pt x="839216" y="99161"/>
                  </a:lnTo>
                  <a:lnTo>
                    <a:pt x="826376" y="97104"/>
                  </a:lnTo>
                  <a:lnTo>
                    <a:pt x="813015" y="96418"/>
                  </a:lnTo>
                  <a:lnTo>
                    <a:pt x="787501" y="99199"/>
                  </a:lnTo>
                  <a:lnTo>
                    <a:pt x="765479" y="107543"/>
                  </a:lnTo>
                  <a:lnTo>
                    <a:pt x="746937" y="121424"/>
                  </a:lnTo>
                  <a:lnTo>
                    <a:pt x="731875" y="140868"/>
                  </a:lnTo>
                  <a:lnTo>
                    <a:pt x="731291" y="104330"/>
                  </a:lnTo>
                  <a:lnTo>
                    <a:pt x="657263" y="104330"/>
                  </a:lnTo>
                  <a:lnTo>
                    <a:pt x="657263" y="545706"/>
                  </a:lnTo>
                  <a:lnTo>
                    <a:pt x="733069" y="545706"/>
                  </a:lnTo>
                  <a:lnTo>
                    <a:pt x="733069" y="364896"/>
                  </a:lnTo>
                  <a:lnTo>
                    <a:pt x="750671" y="385406"/>
                  </a:lnTo>
                  <a:lnTo>
                    <a:pt x="770966" y="400062"/>
                  </a:lnTo>
                  <a:lnTo>
                    <a:pt x="793915" y="408851"/>
                  </a:lnTo>
                  <a:lnTo>
                    <a:pt x="819531" y="411772"/>
                  </a:lnTo>
                  <a:lnTo>
                    <a:pt x="833323" y="411099"/>
                  </a:lnTo>
                  <a:lnTo>
                    <a:pt x="880668" y="394462"/>
                  </a:lnTo>
                  <a:lnTo>
                    <a:pt x="910209" y="364896"/>
                  </a:lnTo>
                  <a:lnTo>
                    <a:pt x="914984" y="357746"/>
                  </a:lnTo>
                  <a:lnTo>
                    <a:pt x="921232" y="346036"/>
                  </a:lnTo>
                  <a:lnTo>
                    <a:pt x="921994" y="344195"/>
                  </a:lnTo>
                  <a:lnTo>
                    <a:pt x="926528" y="333400"/>
                  </a:lnTo>
                  <a:lnTo>
                    <a:pt x="930859" y="319849"/>
                  </a:lnTo>
                  <a:lnTo>
                    <a:pt x="934478" y="305206"/>
                  </a:lnTo>
                  <a:lnTo>
                    <a:pt x="937069" y="289864"/>
                  </a:lnTo>
                  <a:lnTo>
                    <a:pt x="938631" y="273850"/>
                  </a:lnTo>
                  <a:lnTo>
                    <a:pt x="939152" y="257136"/>
                  </a:lnTo>
                  <a:close/>
                </a:path>
                <a:path w="1998345" h="546100">
                  <a:moveTo>
                    <a:pt x="1272946" y="318020"/>
                  </a:moveTo>
                  <a:lnTo>
                    <a:pt x="1262583" y="275259"/>
                  </a:lnTo>
                  <a:lnTo>
                    <a:pt x="1256665" y="266890"/>
                  </a:lnTo>
                  <a:lnTo>
                    <a:pt x="1255179" y="265061"/>
                  </a:lnTo>
                  <a:lnTo>
                    <a:pt x="1250048" y="258978"/>
                  </a:lnTo>
                  <a:lnTo>
                    <a:pt x="1244117" y="254101"/>
                  </a:lnTo>
                  <a:lnTo>
                    <a:pt x="1237411" y="250456"/>
                  </a:lnTo>
                  <a:lnTo>
                    <a:pt x="1230706" y="246392"/>
                  </a:lnTo>
                  <a:lnTo>
                    <a:pt x="1223797" y="243547"/>
                  </a:lnTo>
                  <a:lnTo>
                    <a:pt x="1216685" y="241935"/>
                  </a:lnTo>
                  <a:lnTo>
                    <a:pt x="1226578" y="238277"/>
                  </a:lnTo>
                  <a:lnTo>
                    <a:pt x="1256411" y="211150"/>
                  </a:lnTo>
                  <a:lnTo>
                    <a:pt x="1264056" y="176784"/>
                  </a:lnTo>
                  <a:lnTo>
                    <a:pt x="1263764" y="169557"/>
                  </a:lnTo>
                  <a:lnTo>
                    <a:pt x="1262875" y="162471"/>
                  </a:lnTo>
                  <a:lnTo>
                    <a:pt x="1261897" y="157911"/>
                  </a:lnTo>
                  <a:lnTo>
                    <a:pt x="1261402" y="155549"/>
                  </a:lnTo>
                  <a:lnTo>
                    <a:pt x="1237310" y="121043"/>
                  </a:lnTo>
                  <a:lnTo>
                    <a:pt x="1196555" y="106248"/>
                  </a:lnTo>
                  <a:lnTo>
                    <a:pt x="1196555" y="307073"/>
                  </a:lnTo>
                  <a:lnTo>
                    <a:pt x="1193419" y="324916"/>
                  </a:lnTo>
                  <a:lnTo>
                    <a:pt x="1183970" y="337654"/>
                  </a:lnTo>
                  <a:lnTo>
                    <a:pt x="1168234" y="345300"/>
                  </a:lnTo>
                  <a:lnTo>
                    <a:pt x="1146213" y="347853"/>
                  </a:lnTo>
                  <a:lnTo>
                    <a:pt x="1042441" y="347853"/>
                  </a:lnTo>
                  <a:lnTo>
                    <a:pt x="1042441" y="266890"/>
                  </a:lnTo>
                  <a:lnTo>
                    <a:pt x="1150950" y="266890"/>
                  </a:lnTo>
                  <a:lnTo>
                    <a:pt x="1170901" y="269405"/>
                  </a:lnTo>
                  <a:lnTo>
                    <a:pt x="1185164" y="276936"/>
                  </a:lnTo>
                  <a:lnTo>
                    <a:pt x="1193711" y="289483"/>
                  </a:lnTo>
                  <a:lnTo>
                    <a:pt x="1196555" y="307073"/>
                  </a:lnTo>
                  <a:lnTo>
                    <a:pt x="1196555" y="106248"/>
                  </a:lnTo>
                  <a:lnTo>
                    <a:pt x="1194485" y="105867"/>
                  </a:lnTo>
                  <a:lnTo>
                    <a:pt x="1188262" y="105257"/>
                  </a:lnTo>
                  <a:lnTo>
                    <a:pt x="1188262" y="192011"/>
                  </a:lnTo>
                  <a:lnTo>
                    <a:pt x="1188262" y="201028"/>
                  </a:lnTo>
                  <a:lnTo>
                    <a:pt x="1147991" y="221322"/>
                  </a:lnTo>
                  <a:lnTo>
                    <a:pt x="1042441" y="221322"/>
                  </a:lnTo>
                  <a:lnTo>
                    <a:pt x="1042441" y="157911"/>
                  </a:lnTo>
                  <a:lnTo>
                    <a:pt x="1146213" y="157911"/>
                  </a:lnTo>
                  <a:lnTo>
                    <a:pt x="1164615" y="160045"/>
                  </a:lnTo>
                  <a:lnTo>
                    <a:pt x="1177759" y="166433"/>
                  </a:lnTo>
                  <a:lnTo>
                    <a:pt x="1185633" y="177088"/>
                  </a:lnTo>
                  <a:lnTo>
                    <a:pt x="1188262" y="192011"/>
                  </a:lnTo>
                  <a:lnTo>
                    <a:pt x="1188262" y="105257"/>
                  </a:lnTo>
                  <a:lnTo>
                    <a:pt x="1183017" y="104724"/>
                  </a:lnTo>
                  <a:lnTo>
                    <a:pt x="1170495" y="104343"/>
                  </a:lnTo>
                  <a:lnTo>
                    <a:pt x="969010" y="104343"/>
                  </a:lnTo>
                  <a:lnTo>
                    <a:pt x="969010" y="403860"/>
                  </a:lnTo>
                  <a:lnTo>
                    <a:pt x="1157465" y="403860"/>
                  </a:lnTo>
                  <a:lnTo>
                    <a:pt x="1198664" y="400443"/>
                  </a:lnTo>
                  <a:lnTo>
                    <a:pt x="1238935" y="385330"/>
                  </a:lnTo>
                  <a:lnTo>
                    <a:pt x="1266444" y="352729"/>
                  </a:lnTo>
                  <a:lnTo>
                    <a:pt x="1272540" y="327266"/>
                  </a:lnTo>
                  <a:lnTo>
                    <a:pt x="1272946" y="318020"/>
                  </a:lnTo>
                  <a:close/>
                </a:path>
                <a:path w="1998345" h="546100">
                  <a:moveTo>
                    <a:pt x="1584286" y="300977"/>
                  </a:moveTo>
                  <a:lnTo>
                    <a:pt x="1577187" y="257606"/>
                  </a:lnTo>
                  <a:lnTo>
                    <a:pt x="1540548" y="214655"/>
                  </a:lnTo>
                  <a:lnTo>
                    <a:pt x="1517954" y="205435"/>
                  </a:lnTo>
                  <a:lnTo>
                    <a:pt x="1517954" y="300977"/>
                  </a:lnTo>
                  <a:lnTo>
                    <a:pt x="1517218" y="311023"/>
                  </a:lnTo>
                  <a:lnTo>
                    <a:pt x="1491919" y="342074"/>
                  </a:lnTo>
                  <a:lnTo>
                    <a:pt x="1472958" y="344805"/>
                  </a:lnTo>
                  <a:lnTo>
                    <a:pt x="1380578" y="344805"/>
                  </a:lnTo>
                  <a:lnTo>
                    <a:pt x="1380578" y="256540"/>
                  </a:lnTo>
                  <a:lnTo>
                    <a:pt x="1472958" y="256540"/>
                  </a:lnTo>
                  <a:lnTo>
                    <a:pt x="1511300" y="274269"/>
                  </a:lnTo>
                  <a:lnTo>
                    <a:pt x="1517954" y="300977"/>
                  </a:lnTo>
                  <a:lnTo>
                    <a:pt x="1517954" y="205435"/>
                  </a:lnTo>
                  <a:lnTo>
                    <a:pt x="1501457" y="201561"/>
                  </a:lnTo>
                  <a:lnTo>
                    <a:pt x="1477695" y="199923"/>
                  </a:lnTo>
                  <a:lnTo>
                    <a:pt x="1380578" y="199923"/>
                  </a:lnTo>
                  <a:lnTo>
                    <a:pt x="1380578" y="104343"/>
                  </a:lnTo>
                  <a:lnTo>
                    <a:pt x="1305369" y="104343"/>
                  </a:lnTo>
                  <a:lnTo>
                    <a:pt x="1305369" y="403860"/>
                  </a:lnTo>
                  <a:lnTo>
                    <a:pt x="1477695" y="403860"/>
                  </a:lnTo>
                  <a:lnTo>
                    <a:pt x="1501457" y="402234"/>
                  </a:lnTo>
                  <a:lnTo>
                    <a:pt x="1540548" y="389140"/>
                  </a:lnTo>
                  <a:lnTo>
                    <a:pt x="1568310" y="362851"/>
                  </a:lnTo>
                  <a:lnTo>
                    <a:pt x="1582521" y="324497"/>
                  </a:lnTo>
                  <a:lnTo>
                    <a:pt x="1584286" y="300977"/>
                  </a:lnTo>
                  <a:close/>
                </a:path>
                <a:path w="1998345" h="546100">
                  <a:moveTo>
                    <a:pt x="1686153" y="104343"/>
                  </a:moveTo>
                  <a:lnTo>
                    <a:pt x="1609166" y="104343"/>
                  </a:lnTo>
                  <a:lnTo>
                    <a:pt x="1609166" y="403860"/>
                  </a:lnTo>
                  <a:lnTo>
                    <a:pt x="1686153" y="403860"/>
                  </a:lnTo>
                  <a:lnTo>
                    <a:pt x="1686153" y="104343"/>
                  </a:lnTo>
                  <a:close/>
                </a:path>
                <a:path w="1998345" h="546100">
                  <a:moveTo>
                    <a:pt x="1998294" y="274802"/>
                  </a:moveTo>
                  <a:lnTo>
                    <a:pt x="1996109" y="232867"/>
                  </a:lnTo>
                  <a:lnTo>
                    <a:pt x="1994662" y="224878"/>
                  </a:lnTo>
                  <a:lnTo>
                    <a:pt x="1989556" y="196570"/>
                  </a:lnTo>
                  <a:lnTo>
                    <a:pt x="1978647" y="165900"/>
                  </a:lnTo>
                  <a:lnTo>
                    <a:pt x="1974507" y="159131"/>
                  </a:lnTo>
                  <a:lnTo>
                    <a:pt x="1963369" y="140868"/>
                  </a:lnTo>
                  <a:lnTo>
                    <a:pt x="1944116" y="121424"/>
                  </a:lnTo>
                  <a:lnTo>
                    <a:pt x="1920722" y="107543"/>
                  </a:lnTo>
                  <a:lnTo>
                    <a:pt x="1918944" y="107010"/>
                  </a:lnTo>
                  <a:lnTo>
                    <a:pt x="1918944" y="224878"/>
                  </a:lnTo>
                  <a:lnTo>
                    <a:pt x="1799907" y="224878"/>
                  </a:lnTo>
                  <a:lnTo>
                    <a:pt x="1811451" y="186182"/>
                  </a:lnTo>
                  <a:lnTo>
                    <a:pt x="1847951" y="160235"/>
                  </a:lnTo>
                  <a:lnTo>
                    <a:pt x="1859127" y="159131"/>
                  </a:lnTo>
                  <a:lnTo>
                    <a:pt x="1866633" y="159131"/>
                  </a:lnTo>
                  <a:lnTo>
                    <a:pt x="1873948" y="160553"/>
                  </a:lnTo>
                  <a:lnTo>
                    <a:pt x="1881047" y="163398"/>
                  </a:lnTo>
                  <a:lnTo>
                    <a:pt x="1888147" y="165823"/>
                  </a:lnTo>
                  <a:lnTo>
                    <a:pt x="1894459" y="169887"/>
                  </a:lnTo>
                  <a:lnTo>
                    <a:pt x="1899996" y="175564"/>
                  </a:lnTo>
                  <a:lnTo>
                    <a:pt x="1905520" y="180848"/>
                  </a:lnTo>
                  <a:lnTo>
                    <a:pt x="1918347" y="216928"/>
                  </a:lnTo>
                  <a:lnTo>
                    <a:pt x="1918944" y="224878"/>
                  </a:lnTo>
                  <a:lnTo>
                    <a:pt x="1918944" y="107010"/>
                  </a:lnTo>
                  <a:lnTo>
                    <a:pt x="1893176" y="99212"/>
                  </a:lnTo>
                  <a:lnTo>
                    <a:pt x="1861502" y="96431"/>
                  </a:lnTo>
                  <a:lnTo>
                    <a:pt x="1845094" y="97116"/>
                  </a:lnTo>
                  <a:lnTo>
                    <a:pt x="1801698" y="107391"/>
                  </a:lnTo>
                  <a:lnTo>
                    <a:pt x="1766925" y="128384"/>
                  </a:lnTo>
                  <a:lnTo>
                    <a:pt x="1741576" y="159893"/>
                  </a:lnTo>
                  <a:lnTo>
                    <a:pt x="1725879" y="200342"/>
                  </a:lnTo>
                  <a:lnTo>
                    <a:pt x="1720557" y="248627"/>
                  </a:lnTo>
                  <a:lnTo>
                    <a:pt x="1726374" y="307365"/>
                  </a:lnTo>
                  <a:lnTo>
                    <a:pt x="1743862" y="353047"/>
                  </a:lnTo>
                  <a:lnTo>
                    <a:pt x="1772996" y="385673"/>
                  </a:lnTo>
                  <a:lnTo>
                    <a:pt x="1813788" y="405257"/>
                  </a:lnTo>
                  <a:lnTo>
                    <a:pt x="1866239" y="411784"/>
                  </a:lnTo>
                  <a:lnTo>
                    <a:pt x="1888807" y="410222"/>
                  </a:lnTo>
                  <a:lnTo>
                    <a:pt x="1929079" y="397738"/>
                  </a:lnTo>
                  <a:lnTo>
                    <a:pt x="1962391" y="373011"/>
                  </a:lnTo>
                  <a:lnTo>
                    <a:pt x="1986076" y="337388"/>
                  </a:lnTo>
                  <a:lnTo>
                    <a:pt x="1994154" y="315595"/>
                  </a:lnTo>
                  <a:lnTo>
                    <a:pt x="1914804" y="315595"/>
                  </a:lnTo>
                  <a:lnTo>
                    <a:pt x="1912061" y="323088"/>
                  </a:lnTo>
                  <a:lnTo>
                    <a:pt x="1907984" y="329755"/>
                  </a:lnTo>
                  <a:lnTo>
                    <a:pt x="1871865" y="348538"/>
                  </a:lnTo>
                  <a:lnTo>
                    <a:pt x="1862696" y="349072"/>
                  </a:lnTo>
                  <a:lnTo>
                    <a:pt x="1849132" y="347814"/>
                  </a:lnTo>
                  <a:lnTo>
                    <a:pt x="1808861" y="318071"/>
                  </a:lnTo>
                  <a:lnTo>
                    <a:pt x="1797545" y="274802"/>
                  </a:lnTo>
                  <a:lnTo>
                    <a:pt x="1998294" y="274802"/>
                  </a:lnTo>
                  <a:close/>
                </a:path>
              </a:pathLst>
            </a:custGeom>
            <a:solidFill>
              <a:srgbClr val="FFFFFF">
                <a:alpha val="34999"/>
              </a:srgbClr>
            </a:solidFill>
          </p:spPr>
          <p:txBody>
            <a:bodyPr wrap="square" lIns="0" tIns="0" rIns="0" bIns="0" rtlCol="0"/>
            <a:lstStyle/>
            <a:p>
              <a:endParaRPr sz="1091"/>
            </a:p>
          </p:txBody>
        </p:sp>
        <p:sp>
          <p:nvSpPr>
            <p:cNvPr id="5" name="object 28">
              <a:extLst>
                <a:ext uri="{FF2B5EF4-FFF2-40B4-BE49-F238E27FC236}">
                  <a16:creationId xmlns:a16="http://schemas.microsoft.com/office/drawing/2014/main" id="{B3ADF48B-232C-1AB6-5A16-620600B318B3}"/>
                </a:ext>
              </a:extLst>
            </p:cNvPr>
            <p:cNvSpPr/>
            <p:nvPr/>
          </p:nvSpPr>
          <p:spPr>
            <a:xfrm>
              <a:off x="3022574" y="7033631"/>
              <a:ext cx="0" cy="315595"/>
            </a:xfrm>
            <a:custGeom>
              <a:avLst/>
              <a:gdLst/>
              <a:ahLst/>
              <a:cxnLst/>
              <a:rect l="l" t="t" r="r" b="b"/>
              <a:pathLst>
                <a:path h="315595">
                  <a:moveTo>
                    <a:pt x="0" y="0"/>
                  </a:moveTo>
                  <a:lnTo>
                    <a:pt x="0" y="315353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91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68117"/>
            <a:ext cx="1064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ШАГ: ЛИЧНОЕ ЗАЯВЛЕНИЕ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894F0-1153-FF30-3F27-7C12F9C8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267" y="634803"/>
            <a:ext cx="3922568" cy="52851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DBA2B6-0CB7-CA74-EF3C-1C9D36844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503" y="685549"/>
            <a:ext cx="3922568" cy="51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9AA42-08A4-F378-195F-9998269C2184}"/>
              </a:ext>
            </a:extLst>
          </p:cNvPr>
          <p:cNvSpPr/>
          <p:nvPr/>
        </p:nvSpPr>
        <p:spPr>
          <a:xfrm>
            <a:off x="573833" y="68117"/>
            <a:ext cx="106474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 ШАГ: ЗАЯВЛЕНИЕ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AD9F453-B6F6-5813-8657-0128546A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50" y="724074"/>
            <a:ext cx="3628177" cy="20635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F861B5-9264-ED2A-51E2-9C43AF63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592" y="2858781"/>
            <a:ext cx="8905731" cy="38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209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15750</TotalTime>
  <Words>317</Words>
  <Application>Microsoft Office PowerPoint</Application>
  <PresentationFormat>Широкоэкранный</PresentationFormat>
  <Paragraphs>55</Paragraphs>
  <Slides>30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-apple-system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КОНТАКТНЫЙ ЛИСТ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Движение Первых</dc:title>
  <dc:creator>Савелий Будко</dc:creator>
  <cp:lastModifiedBy>Сергей Пушняк</cp:lastModifiedBy>
  <cp:revision>122</cp:revision>
  <dcterms:created xsi:type="dcterms:W3CDTF">2023-08-09T10:54:26Z</dcterms:created>
  <dcterms:modified xsi:type="dcterms:W3CDTF">2023-10-26T18:27:37Z</dcterms:modified>
</cp:coreProperties>
</file>