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9456400" cy="13716000"/>
  <p:notesSz cx="19456400" cy="1371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1290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59230" y="4251960"/>
            <a:ext cx="1653794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18460" y="7680960"/>
            <a:ext cx="1361948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72820" y="3154680"/>
            <a:ext cx="8463534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20046" y="3154680"/>
            <a:ext cx="8463534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2820" y="548640"/>
            <a:ext cx="17510760" cy="219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2820" y="3154680"/>
            <a:ext cx="1751076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15176" y="12755880"/>
            <a:ext cx="6226048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72820" y="12755880"/>
            <a:ext cx="4474972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008609" y="12755880"/>
            <a:ext cx="4474972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6.png"/><Relationship Id="rId4" Type="http://schemas.openxmlformats.org/officeDocument/2006/relationships/image" Target="../media/image92.png"/><Relationship Id="rId9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2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34" Type="http://schemas.openxmlformats.org/officeDocument/2006/relationships/image" Target="../media/image160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9.png"/><Relationship Id="rId2" Type="http://schemas.openxmlformats.org/officeDocument/2006/relationships/image" Target="../media/image92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58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7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26" Type="http://schemas.openxmlformats.org/officeDocument/2006/relationships/image" Target="../media/image213.png"/><Relationship Id="rId3" Type="http://schemas.openxmlformats.org/officeDocument/2006/relationships/image" Target="../media/image190.png"/><Relationship Id="rId21" Type="http://schemas.openxmlformats.org/officeDocument/2006/relationships/image" Target="../media/image208.png"/><Relationship Id="rId34" Type="http://schemas.openxmlformats.org/officeDocument/2006/relationships/image" Target="../media/image221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5" Type="http://schemas.openxmlformats.org/officeDocument/2006/relationships/image" Target="../media/image212.png"/><Relationship Id="rId33" Type="http://schemas.openxmlformats.org/officeDocument/2006/relationships/image" Target="../media/image220.png"/><Relationship Id="rId38" Type="http://schemas.openxmlformats.org/officeDocument/2006/relationships/image" Target="../media/image225.png"/><Relationship Id="rId2" Type="http://schemas.openxmlformats.org/officeDocument/2006/relationships/image" Target="../media/image189.png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29" Type="http://schemas.openxmlformats.org/officeDocument/2006/relationships/image" Target="../media/image2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24" Type="http://schemas.openxmlformats.org/officeDocument/2006/relationships/image" Target="../media/image211.png"/><Relationship Id="rId32" Type="http://schemas.openxmlformats.org/officeDocument/2006/relationships/image" Target="../media/image219.png"/><Relationship Id="rId37" Type="http://schemas.openxmlformats.org/officeDocument/2006/relationships/image" Target="../media/image224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23" Type="http://schemas.openxmlformats.org/officeDocument/2006/relationships/image" Target="../media/image210.png"/><Relationship Id="rId28" Type="http://schemas.openxmlformats.org/officeDocument/2006/relationships/image" Target="../media/image215.png"/><Relationship Id="rId36" Type="http://schemas.openxmlformats.org/officeDocument/2006/relationships/image" Target="../media/image223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31" Type="http://schemas.openxmlformats.org/officeDocument/2006/relationships/image" Target="../media/image218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Relationship Id="rId27" Type="http://schemas.openxmlformats.org/officeDocument/2006/relationships/image" Target="../media/image214.png"/><Relationship Id="rId30" Type="http://schemas.openxmlformats.org/officeDocument/2006/relationships/image" Target="../media/image217.png"/><Relationship Id="rId35" Type="http://schemas.openxmlformats.org/officeDocument/2006/relationships/image" Target="../media/image22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26" Type="http://schemas.openxmlformats.org/officeDocument/2006/relationships/image" Target="../media/image248.png"/><Relationship Id="rId39" Type="http://schemas.openxmlformats.org/officeDocument/2006/relationships/image" Target="../media/image261.jpeg"/><Relationship Id="rId21" Type="http://schemas.openxmlformats.org/officeDocument/2006/relationships/image" Target="../media/image244.png"/><Relationship Id="rId34" Type="http://schemas.openxmlformats.org/officeDocument/2006/relationships/image" Target="../media/image256.jpeg"/><Relationship Id="rId42" Type="http://schemas.openxmlformats.org/officeDocument/2006/relationships/image" Target="../media/image264.jpeg"/><Relationship Id="rId47" Type="http://schemas.openxmlformats.org/officeDocument/2006/relationships/image" Target="../media/image269.jpeg"/><Relationship Id="rId50" Type="http://schemas.openxmlformats.org/officeDocument/2006/relationships/image" Target="../media/image272.png"/><Relationship Id="rId55" Type="http://schemas.openxmlformats.org/officeDocument/2006/relationships/image" Target="../media/image277.png"/><Relationship Id="rId63" Type="http://schemas.openxmlformats.org/officeDocument/2006/relationships/image" Target="../media/image285.png"/><Relationship Id="rId68" Type="http://schemas.openxmlformats.org/officeDocument/2006/relationships/image" Target="../media/image290.png"/><Relationship Id="rId76" Type="http://schemas.openxmlformats.org/officeDocument/2006/relationships/image" Target="../media/image298.png"/><Relationship Id="rId84" Type="http://schemas.openxmlformats.org/officeDocument/2006/relationships/image" Target="../media/image306.png"/><Relationship Id="rId89" Type="http://schemas.openxmlformats.org/officeDocument/2006/relationships/image" Target="../media/image311.png"/><Relationship Id="rId7" Type="http://schemas.openxmlformats.org/officeDocument/2006/relationships/image" Target="../media/image231.png"/><Relationship Id="rId71" Type="http://schemas.openxmlformats.org/officeDocument/2006/relationships/image" Target="../media/image293.png"/><Relationship Id="rId92" Type="http://schemas.openxmlformats.org/officeDocument/2006/relationships/image" Target="../media/image314.jpe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29" Type="http://schemas.openxmlformats.org/officeDocument/2006/relationships/image" Target="../media/image251.jpeg"/><Relationship Id="rId11" Type="http://schemas.openxmlformats.org/officeDocument/2006/relationships/image" Target="../media/image235.png"/><Relationship Id="rId24" Type="http://schemas.openxmlformats.org/officeDocument/2006/relationships/image" Target="../media/image246.png"/><Relationship Id="rId32" Type="http://schemas.openxmlformats.org/officeDocument/2006/relationships/image" Target="../media/image254.png"/><Relationship Id="rId37" Type="http://schemas.openxmlformats.org/officeDocument/2006/relationships/image" Target="../media/image259.jpeg"/><Relationship Id="rId40" Type="http://schemas.openxmlformats.org/officeDocument/2006/relationships/image" Target="../media/image262.png"/><Relationship Id="rId45" Type="http://schemas.openxmlformats.org/officeDocument/2006/relationships/image" Target="../media/image267.jpeg"/><Relationship Id="rId53" Type="http://schemas.openxmlformats.org/officeDocument/2006/relationships/image" Target="../media/image275.png"/><Relationship Id="rId58" Type="http://schemas.openxmlformats.org/officeDocument/2006/relationships/image" Target="../media/image280.png"/><Relationship Id="rId66" Type="http://schemas.openxmlformats.org/officeDocument/2006/relationships/image" Target="../media/image288.jpeg"/><Relationship Id="rId74" Type="http://schemas.openxmlformats.org/officeDocument/2006/relationships/image" Target="../media/image296.png"/><Relationship Id="rId79" Type="http://schemas.openxmlformats.org/officeDocument/2006/relationships/image" Target="../media/image301.png"/><Relationship Id="rId87" Type="http://schemas.openxmlformats.org/officeDocument/2006/relationships/image" Target="../media/image309.png"/><Relationship Id="rId5" Type="http://schemas.openxmlformats.org/officeDocument/2006/relationships/image" Target="../media/image229.png"/><Relationship Id="rId61" Type="http://schemas.openxmlformats.org/officeDocument/2006/relationships/image" Target="../media/image283.png"/><Relationship Id="rId82" Type="http://schemas.openxmlformats.org/officeDocument/2006/relationships/image" Target="../media/image304.png"/><Relationship Id="rId90" Type="http://schemas.openxmlformats.org/officeDocument/2006/relationships/image" Target="../media/image312.jpeg"/><Relationship Id="rId95" Type="http://schemas.openxmlformats.org/officeDocument/2006/relationships/image" Target="../media/image317.png"/><Relationship Id="rId19" Type="http://schemas.openxmlformats.org/officeDocument/2006/relationships/image" Target="../media/image142.png"/><Relationship Id="rId14" Type="http://schemas.openxmlformats.org/officeDocument/2006/relationships/image" Target="../media/image238.png"/><Relationship Id="rId22" Type="http://schemas.openxmlformats.org/officeDocument/2006/relationships/image" Target="../media/image156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Relationship Id="rId35" Type="http://schemas.openxmlformats.org/officeDocument/2006/relationships/image" Target="../media/image257.jpeg"/><Relationship Id="rId43" Type="http://schemas.openxmlformats.org/officeDocument/2006/relationships/image" Target="../media/image265.png"/><Relationship Id="rId48" Type="http://schemas.openxmlformats.org/officeDocument/2006/relationships/image" Target="../media/image270.png"/><Relationship Id="rId56" Type="http://schemas.openxmlformats.org/officeDocument/2006/relationships/image" Target="../media/image278.png"/><Relationship Id="rId64" Type="http://schemas.openxmlformats.org/officeDocument/2006/relationships/image" Target="../media/image286.png"/><Relationship Id="rId69" Type="http://schemas.openxmlformats.org/officeDocument/2006/relationships/image" Target="../media/image291.png"/><Relationship Id="rId77" Type="http://schemas.openxmlformats.org/officeDocument/2006/relationships/image" Target="../media/image299.png"/><Relationship Id="rId8" Type="http://schemas.openxmlformats.org/officeDocument/2006/relationships/image" Target="../media/image232.png"/><Relationship Id="rId51" Type="http://schemas.openxmlformats.org/officeDocument/2006/relationships/image" Target="../media/image273.png"/><Relationship Id="rId72" Type="http://schemas.openxmlformats.org/officeDocument/2006/relationships/image" Target="../media/image294.png"/><Relationship Id="rId80" Type="http://schemas.openxmlformats.org/officeDocument/2006/relationships/image" Target="../media/image302.png"/><Relationship Id="rId85" Type="http://schemas.openxmlformats.org/officeDocument/2006/relationships/image" Target="../media/image307.png"/><Relationship Id="rId93" Type="http://schemas.openxmlformats.org/officeDocument/2006/relationships/image" Target="../media/image315.png"/><Relationship Id="rId3" Type="http://schemas.openxmlformats.org/officeDocument/2006/relationships/image" Target="../media/image227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5" Type="http://schemas.openxmlformats.org/officeDocument/2006/relationships/image" Target="../media/image247.png"/><Relationship Id="rId33" Type="http://schemas.openxmlformats.org/officeDocument/2006/relationships/image" Target="../media/image255.png"/><Relationship Id="rId38" Type="http://schemas.openxmlformats.org/officeDocument/2006/relationships/image" Target="../media/image260.png"/><Relationship Id="rId46" Type="http://schemas.openxmlformats.org/officeDocument/2006/relationships/image" Target="../media/image268.png"/><Relationship Id="rId59" Type="http://schemas.openxmlformats.org/officeDocument/2006/relationships/image" Target="../media/image281.png"/><Relationship Id="rId67" Type="http://schemas.openxmlformats.org/officeDocument/2006/relationships/image" Target="../media/image289.png"/><Relationship Id="rId20" Type="http://schemas.openxmlformats.org/officeDocument/2006/relationships/image" Target="../media/image243.png"/><Relationship Id="rId41" Type="http://schemas.openxmlformats.org/officeDocument/2006/relationships/image" Target="../media/image263.jpeg"/><Relationship Id="rId54" Type="http://schemas.openxmlformats.org/officeDocument/2006/relationships/image" Target="../media/image276.jpeg"/><Relationship Id="rId62" Type="http://schemas.openxmlformats.org/officeDocument/2006/relationships/image" Target="../media/image284.png"/><Relationship Id="rId70" Type="http://schemas.openxmlformats.org/officeDocument/2006/relationships/image" Target="../media/image292.png"/><Relationship Id="rId75" Type="http://schemas.openxmlformats.org/officeDocument/2006/relationships/image" Target="../media/image297.png"/><Relationship Id="rId83" Type="http://schemas.openxmlformats.org/officeDocument/2006/relationships/image" Target="../media/image305.jpeg"/><Relationship Id="rId88" Type="http://schemas.openxmlformats.org/officeDocument/2006/relationships/image" Target="../media/image310.png"/><Relationship Id="rId91" Type="http://schemas.openxmlformats.org/officeDocument/2006/relationships/image" Target="../media/image3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15" Type="http://schemas.openxmlformats.org/officeDocument/2006/relationships/image" Target="../media/image239.png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36" Type="http://schemas.openxmlformats.org/officeDocument/2006/relationships/image" Target="../media/image258.png"/><Relationship Id="rId49" Type="http://schemas.openxmlformats.org/officeDocument/2006/relationships/image" Target="../media/image271.jpeg"/><Relationship Id="rId57" Type="http://schemas.openxmlformats.org/officeDocument/2006/relationships/image" Target="../media/image279.png"/><Relationship Id="rId10" Type="http://schemas.openxmlformats.org/officeDocument/2006/relationships/image" Target="../media/image234.png"/><Relationship Id="rId31" Type="http://schemas.openxmlformats.org/officeDocument/2006/relationships/image" Target="../media/image253.jpeg"/><Relationship Id="rId44" Type="http://schemas.openxmlformats.org/officeDocument/2006/relationships/image" Target="../media/image266.png"/><Relationship Id="rId52" Type="http://schemas.openxmlformats.org/officeDocument/2006/relationships/image" Target="../media/image274.jpeg"/><Relationship Id="rId60" Type="http://schemas.openxmlformats.org/officeDocument/2006/relationships/image" Target="../media/image282.png"/><Relationship Id="rId65" Type="http://schemas.openxmlformats.org/officeDocument/2006/relationships/image" Target="../media/image287.png"/><Relationship Id="rId73" Type="http://schemas.openxmlformats.org/officeDocument/2006/relationships/image" Target="../media/image295.png"/><Relationship Id="rId78" Type="http://schemas.openxmlformats.org/officeDocument/2006/relationships/image" Target="../media/image300.jpeg"/><Relationship Id="rId81" Type="http://schemas.openxmlformats.org/officeDocument/2006/relationships/image" Target="../media/image303.jpeg"/><Relationship Id="rId86" Type="http://schemas.openxmlformats.org/officeDocument/2006/relationships/image" Target="../media/image308.png"/><Relationship Id="rId94" Type="http://schemas.openxmlformats.org/officeDocument/2006/relationships/image" Target="../media/image316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jpeg"/><Relationship Id="rId13" Type="http://schemas.openxmlformats.org/officeDocument/2006/relationships/image" Target="../media/image328.png"/><Relationship Id="rId18" Type="http://schemas.openxmlformats.org/officeDocument/2006/relationships/image" Target="../media/image333.png"/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17" Type="http://schemas.openxmlformats.org/officeDocument/2006/relationships/image" Target="../media/image332.png"/><Relationship Id="rId2" Type="http://schemas.openxmlformats.org/officeDocument/2006/relationships/image" Target="../media/image189.png"/><Relationship Id="rId16" Type="http://schemas.openxmlformats.org/officeDocument/2006/relationships/image" Target="../media/image3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320.png"/><Relationship Id="rId15" Type="http://schemas.openxmlformats.org/officeDocument/2006/relationships/image" Target="../media/image330.pn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jpeg"/><Relationship Id="rId14" Type="http://schemas.openxmlformats.org/officeDocument/2006/relationships/image" Target="../media/image3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7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8.png"/><Relationship Id="rId11" Type="http://schemas.openxmlformats.org/officeDocument/2006/relationships/image" Target="../media/image6.png"/><Relationship Id="rId5" Type="http://schemas.openxmlformats.org/officeDocument/2006/relationships/image" Target="../media/image337.png"/><Relationship Id="rId10" Type="http://schemas.openxmlformats.org/officeDocument/2006/relationships/image" Target="../media/image340.png"/><Relationship Id="rId4" Type="http://schemas.openxmlformats.org/officeDocument/2006/relationships/image" Target="../media/image33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54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984" cy="13716466"/>
            <a:chOff x="0" y="0"/>
            <a:chExt cx="19456984" cy="1371646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9456400" cy="1059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187192"/>
              <a:ext cx="19456400" cy="3526154"/>
            </a:xfrm>
            <a:custGeom>
              <a:avLst/>
              <a:gdLst/>
              <a:ahLst/>
              <a:cxnLst/>
              <a:rect l="l" t="t" r="r" b="b"/>
              <a:pathLst>
                <a:path w="19456400" h="3526155">
                  <a:moveTo>
                    <a:pt x="19456400" y="0"/>
                  </a:moveTo>
                  <a:lnTo>
                    <a:pt x="0" y="0"/>
                  </a:lnTo>
                  <a:lnTo>
                    <a:pt x="0" y="3525545"/>
                  </a:lnTo>
                  <a:lnTo>
                    <a:pt x="19456400" y="3525545"/>
                  </a:lnTo>
                  <a:lnTo>
                    <a:pt x="194564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rcRect b="28376"/>
            <a:stretch>
              <a:fillRect/>
            </a:stretch>
          </p:blipFill>
          <p:spPr>
            <a:xfrm>
              <a:off x="2946400" y="10515600"/>
              <a:ext cx="12573000" cy="31030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0447290"/>
              <a:ext cx="2723515" cy="3268979"/>
            </a:xfrm>
            <a:custGeom>
              <a:avLst/>
              <a:gdLst/>
              <a:ahLst/>
              <a:cxnLst/>
              <a:rect l="l" t="t" r="r" b="b"/>
              <a:pathLst>
                <a:path w="2723515" h="3268980">
                  <a:moveTo>
                    <a:pt x="0" y="0"/>
                  </a:moveTo>
                  <a:lnTo>
                    <a:pt x="0" y="1263710"/>
                  </a:lnTo>
                  <a:lnTo>
                    <a:pt x="937654" y="1674351"/>
                  </a:lnTo>
                  <a:lnTo>
                    <a:pt x="0" y="2209734"/>
                  </a:lnTo>
                  <a:lnTo>
                    <a:pt x="0" y="3268709"/>
                  </a:lnTo>
                  <a:lnTo>
                    <a:pt x="426247" y="3268709"/>
                  </a:lnTo>
                  <a:lnTo>
                    <a:pt x="2723274" y="1965346"/>
                  </a:lnTo>
                  <a:lnTo>
                    <a:pt x="2723274" y="1182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31639" y="10452096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29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3"/>
                  </a:lnTo>
                  <a:lnTo>
                    <a:pt x="208235" y="46059"/>
                  </a:lnTo>
                  <a:lnTo>
                    <a:pt x="168473" y="70429"/>
                  </a:lnTo>
                  <a:lnTo>
                    <a:pt x="132005" y="99200"/>
                  </a:lnTo>
                  <a:lnTo>
                    <a:pt x="99200" y="132005"/>
                  </a:lnTo>
                  <a:lnTo>
                    <a:pt x="70429" y="168473"/>
                  </a:lnTo>
                  <a:lnTo>
                    <a:pt x="46059" y="208235"/>
                  </a:lnTo>
                  <a:lnTo>
                    <a:pt x="26463" y="250921"/>
                  </a:lnTo>
                  <a:lnTo>
                    <a:pt x="12007" y="296163"/>
                  </a:lnTo>
                  <a:lnTo>
                    <a:pt x="3063" y="343589"/>
                  </a:lnTo>
                  <a:lnTo>
                    <a:pt x="0" y="392832"/>
                  </a:lnTo>
                  <a:lnTo>
                    <a:pt x="3063" y="442074"/>
                  </a:lnTo>
                  <a:lnTo>
                    <a:pt x="12007" y="489501"/>
                  </a:lnTo>
                  <a:lnTo>
                    <a:pt x="26463" y="534742"/>
                  </a:lnTo>
                  <a:lnTo>
                    <a:pt x="46059" y="577429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5"/>
                  </a:lnTo>
                  <a:lnTo>
                    <a:pt x="208235" y="739604"/>
                  </a:lnTo>
                  <a:lnTo>
                    <a:pt x="250921" y="759201"/>
                  </a:lnTo>
                  <a:lnTo>
                    <a:pt x="296163" y="773656"/>
                  </a:lnTo>
                  <a:lnTo>
                    <a:pt x="343589" y="782600"/>
                  </a:lnTo>
                  <a:lnTo>
                    <a:pt x="392832" y="785664"/>
                  </a:lnTo>
                  <a:lnTo>
                    <a:pt x="442170" y="782600"/>
                  </a:lnTo>
                  <a:lnTo>
                    <a:pt x="489662" y="773656"/>
                  </a:lnTo>
                  <a:lnTo>
                    <a:pt x="534941" y="759201"/>
                  </a:lnTo>
                  <a:lnTo>
                    <a:pt x="577644" y="739604"/>
                  </a:lnTo>
                  <a:lnTo>
                    <a:pt x="617403" y="715235"/>
                  </a:lnTo>
                  <a:lnTo>
                    <a:pt x="653854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9"/>
                  </a:lnTo>
                  <a:lnTo>
                    <a:pt x="759260" y="534742"/>
                  </a:lnTo>
                  <a:lnTo>
                    <a:pt x="773685" y="489501"/>
                  </a:lnTo>
                  <a:lnTo>
                    <a:pt x="782608" y="442074"/>
                  </a:lnTo>
                  <a:lnTo>
                    <a:pt x="785663" y="392832"/>
                  </a:lnTo>
                  <a:lnTo>
                    <a:pt x="782600" y="343589"/>
                  </a:lnTo>
                  <a:lnTo>
                    <a:pt x="773656" y="296163"/>
                  </a:lnTo>
                  <a:lnTo>
                    <a:pt x="759201" y="250921"/>
                  </a:lnTo>
                  <a:lnTo>
                    <a:pt x="739604" y="208235"/>
                  </a:lnTo>
                  <a:lnTo>
                    <a:pt x="715235" y="168473"/>
                  </a:lnTo>
                  <a:lnTo>
                    <a:pt x="686463" y="132005"/>
                  </a:lnTo>
                  <a:lnTo>
                    <a:pt x="653659" y="99200"/>
                  </a:lnTo>
                  <a:lnTo>
                    <a:pt x="617191" y="70429"/>
                  </a:lnTo>
                  <a:lnTo>
                    <a:pt x="577429" y="46059"/>
                  </a:lnTo>
                  <a:lnTo>
                    <a:pt x="534743" y="26463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04128" y="1081822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29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2"/>
                  </a:lnTo>
                  <a:lnTo>
                    <a:pt x="208235" y="46059"/>
                  </a:lnTo>
                  <a:lnTo>
                    <a:pt x="168473" y="70428"/>
                  </a:lnTo>
                  <a:lnTo>
                    <a:pt x="132005" y="99200"/>
                  </a:lnTo>
                  <a:lnTo>
                    <a:pt x="99200" y="132004"/>
                  </a:lnTo>
                  <a:lnTo>
                    <a:pt x="70429" y="168472"/>
                  </a:lnTo>
                  <a:lnTo>
                    <a:pt x="46059" y="208234"/>
                  </a:lnTo>
                  <a:lnTo>
                    <a:pt x="26463" y="250920"/>
                  </a:lnTo>
                  <a:lnTo>
                    <a:pt x="12007" y="296162"/>
                  </a:lnTo>
                  <a:lnTo>
                    <a:pt x="3063" y="343588"/>
                  </a:lnTo>
                  <a:lnTo>
                    <a:pt x="0" y="392831"/>
                  </a:lnTo>
                  <a:lnTo>
                    <a:pt x="3063" y="442073"/>
                  </a:lnTo>
                  <a:lnTo>
                    <a:pt x="12007" y="489500"/>
                  </a:lnTo>
                  <a:lnTo>
                    <a:pt x="26463" y="534742"/>
                  </a:lnTo>
                  <a:lnTo>
                    <a:pt x="46059" y="577428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4"/>
                  </a:lnTo>
                  <a:lnTo>
                    <a:pt x="208235" y="739603"/>
                  </a:lnTo>
                  <a:lnTo>
                    <a:pt x="250921" y="759200"/>
                  </a:lnTo>
                  <a:lnTo>
                    <a:pt x="296163" y="773655"/>
                  </a:lnTo>
                  <a:lnTo>
                    <a:pt x="343589" y="782600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0" y="250920"/>
                  </a:lnTo>
                  <a:lnTo>
                    <a:pt x="739603" y="208234"/>
                  </a:lnTo>
                  <a:lnTo>
                    <a:pt x="715234" y="168472"/>
                  </a:lnTo>
                  <a:lnTo>
                    <a:pt x="686463" y="132004"/>
                  </a:lnTo>
                  <a:lnTo>
                    <a:pt x="653658" y="99200"/>
                  </a:lnTo>
                  <a:lnTo>
                    <a:pt x="617190" y="70428"/>
                  </a:lnTo>
                  <a:lnTo>
                    <a:pt x="577428" y="46059"/>
                  </a:lnTo>
                  <a:lnTo>
                    <a:pt x="534742" y="26462"/>
                  </a:lnTo>
                  <a:lnTo>
                    <a:pt x="489501" y="12007"/>
                  </a:lnTo>
                  <a:lnTo>
                    <a:pt x="442074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670777" y="1169077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29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2"/>
                  </a:lnTo>
                  <a:lnTo>
                    <a:pt x="208235" y="46059"/>
                  </a:lnTo>
                  <a:lnTo>
                    <a:pt x="168473" y="70428"/>
                  </a:lnTo>
                  <a:lnTo>
                    <a:pt x="132005" y="99200"/>
                  </a:lnTo>
                  <a:lnTo>
                    <a:pt x="99200" y="132004"/>
                  </a:lnTo>
                  <a:lnTo>
                    <a:pt x="70429" y="168472"/>
                  </a:lnTo>
                  <a:lnTo>
                    <a:pt x="46059" y="208234"/>
                  </a:lnTo>
                  <a:lnTo>
                    <a:pt x="26463" y="250920"/>
                  </a:lnTo>
                  <a:lnTo>
                    <a:pt x="12007" y="296162"/>
                  </a:lnTo>
                  <a:lnTo>
                    <a:pt x="3063" y="343588"/>
                  </a:lnTo>
                  <a:lnTo>
                    <a:pt x="0" y="392831"/>
                  </a:lnTo>
                  <a:lnTo>
                    <a:pt x="3063" y="442073"/>
                  </a:lnTo>
                  <a:lnTo>
                    <a:pt x="12007" y="489500"/>
                  </a:lnTo>
                  <a:lnTo>
                    <a:pt x="26463" y="534742"/>
                  </a:lnTo>
                  <a:lnTo>
                    <a:pt x="46059" y="577428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4"/>
                  </a:lnTo>
                  <a:lnTo>
                    <a:pt x="208235" y="739603"/>
                  </a:lnTo>
                  <a:lnTo>
                    <a:pt x="250921" y="759200"/>
                  </a:lnTo>
                  <a:lnTo>
                    <a:pt x="296163" y="773655"/>
                  </a:lnTo>
                  <a:lnTo>
                    <a:pt x="343589" y="782600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1" y="250920"/>
                  </a:lnTo>
                  <a:lnTo>
                    <a:pt x="739604" y="208234"/>
                  </a:lnTo>
                  <a:lnTo>
                    <a:pt x="715235" y="168472"/>
                  </a:lnTo>
                  <a:lnTo>
                    <a:pt x="686463" y="132004"/>
                  </a:lnTo>
                  <a:lnTo>
                    <a:pt x="653659" y="99200"/>
                  </a:lnTo>
                  <a:lnTo>
                    <a:pt x="617191" y="70428"/>
                  </a:lnTo>
                  <a:lnTo>
                    <a:pt x="577429" y="46059"/>
                  </a:lnTo>
                  <a:lnTo>
                    <a:pt x="534743" y="26462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92499" y="1169077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29">
                  <a:moveTo>
                    <a:pt x="392832" y="0"/>
                  </a:moveTo>
                  <a:lnTo>
                    <a:pt x="343589" y="3055"/>
                  </a:lnTo>
                  <a:lnTo>
                    <a:pt x="296163" y="11978"/>
                  </a:lnTo>
                  <a:lnTo>
                    <a:pt x="250921" y="26403"/>
                  </a:lnTo>
                  <a:lnTo>
                    <a:pt x="208235" y="45964"/>
                  </a:lnTo>
                  <a:lnTo>
                    <a:pt x="168473" y="70296"/>
                  </a:lnTo>
                  <a:lnTo>
                    <a:pt x="132005" y="99033"/>
                  </a:lnTo>
                  <a:lnTo>
                    <a:pt x="99200" y="131809"/>
                  </a:lnTo>
                  <a:lnTo>
                    <a:pt x="70429" y="168260"/>
                  </a:lnTo>
                  <a:lnTo>
                    <a:pt x="46059" y="208019"/>
                  </a:lnTo>
                  <a:lnTo>
                    <a:pt x="26463" y="250721"/>
                  </a:lnTo>
                  <a:lnTo>
                    <a:pt x="12007" y="296001"/>
                  </a:lnTo>
                  <a:lnTo>
                    <a:pt x="3063" y="343493"/>
                  </a:lnTo>
                  <a:lnTo>
                    <a:pt x="0" y="392831"/>
                  </a:lnTo>
                  <a:lnTo>
                    <a:pt x="3063" y="442169"/>
                  </a:lnTo>
                  <a:lnTo>
                    <a:pt x="12007" y="489660"/>
                  </a:lnTo>
                  <a:lnTo>
                    <a:pt x="26463" y="534940"/>
                  </a:lnTo>
                  <a:lnTo>
                    <a:pt x="46059" y="577643"/>
                  </a:lnTo>
                  <a:lnTo>
                    <a:pt x="70429" y="617402"/>
                  </a:lnTo>
                  <a:lnTo>
                    <a:pt x="99200" y="653853"/>
                  </a:lnTo>
                  <a:lnTo>
                    <a:pt x="132005" y="686630"/>
                  </a:lnTo>
                  <a:lnTo>
                    <a:pt x="168473" y="715367"/>
                  </a:lnTo>
                  <a:lnTo>
                    <a:pt x="208235" y="739699"/>
                  </a:lnTo>
                  <a:lnTo>
                    <a:pt x="250921" y="759260"/>
                  </a:lnTo>
                  <a:lnTo>
                    <a:pt x="296163" y="773685"/>
                  </a:lnTo>
                  <a:lnTo>
                    <a:pt x="343589" y="782608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1" y="250920"/>
                  </a:lnTo>
                  <a:lnTo>
                    <a:pt x="739604" y="208234"/>
                  </a:lnTo>
                  <a:lnTo>
                    <a:pt x="715235" y="168472"/>
                  </a:lnTo>
                  <a:lnTo>
                    <a:pt x="686463" y="132004"/>
                  </a:lnTo>
                  <a:lnTo>
                    <a:pt x="653659" y="99200"/>
                  </a:lnTo>
                  <a:lnTo>
                    <a:pt x="617191" y="70428"/>
                  </a:lnTo>
                  <a:lnTo>
                    <a:pt x="577429" y="46059"/>
                  </a:lnTo>
                  <a:lnTo>
                    <a:pt x="534743" y="26462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304128" y="1256326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30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2"/>
                  </a:lnTo>
                  <a:lnTo>
                    <a:pt x="208235" y="46059"/>
                  </a:lnTo>
                  <a:lnTo>
                    <a:pt x="168473" y="70428"/>
                  </a:lnTo>
                  <a:lnTo>
                    <a:pt x="132005" y="99200"/>
                  </a:lnTo>
                  <a:lnTo>
                    <a:pt x="99200" y="132004"/>
                  </a:lnTo>
                  <a:lnTo>
                    <a:pt x="70429" y="168472"/>
                  </a:lnTo>
                  <a:lnTo>
                    <a:pt x="46059" y="208234"/>
                  </a:lnTo>
                  <a:lnTo>
                    <a:pt x="26463" y="250920"/>
                  </a:lnTo>
                  <a:lnTo>
                    <a:pt x="12007" y="296162"/>
                  </a:lnTo>
                  <a:lnTo>
                    <a:pt x="3063" y="343588"/>
                  </a:lnTo>
                  <a:lnTo>
                    <a:pt x="0" y="392831"/>
                  </a:lnTo>
                  <a:lnTo>
                    <a:pt x="3063" y="442073"/>
                  </a:lnTo>
                  <a:lnTo>
                    <a:pt x="12007" y="489500"/>
                  </a:lnTo>
                  <a:lnTo>
                    <a:pt x="26463" y="534742"/>
                  </a:lnTo>
                  <a:lnTo>
                    <a:pt x="46059" y="577428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4"/>
                  </a:lnTo>
                  <a:lnTo>
                    <a:pt x="208235" y="739603"/>
                  </a:lnTo>
                  <a:lnTo>
                    <a:pt x="250921" y="759200"/>
                  </a:lnTo>
                  <a:lnTo>
                    <a:pt x="296163" y="773655"/>
                  </a:lnTo>
                  <a:lnTo>
                    <a:pt x="343589" y="782600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0" y="250920"/>
                  </a:lnTo>
                  <a:lnTo>
                    <a:pt x="739603" y="208234"/>
                  </a:lnTo>
                  <a:lnTo>
                    <a:pt x="715234" y="168472"/>
                  </a:lnTo>
                  <a:lnTo>
                    <a:pt x="686463" y="132004"/>
                  </a:lnTo>
                  <a:lnTo>
                    <a:pt x="653658" y="99200"/>
                  </a:lnTo>
                  <a:lnTo>
                    <a:pt x="617190" y="70428"/>
                  </a:lnTo>
                  <a:lnTo>
                    <a:pt x="577428" y="46059"/>
                  </a:lnTo>
                  <a:lnTo>
                    <a:pt x="534742" y="26462"/>
                  </a:lnTo>
                  <a:lnTo>
                    <a:pt x="489501" y="12007"/>
                  </a:lnTo>
                  <a:lnTo>
                    <a:pt x="442074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59148" y="1081822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29">
                  <a:moveTo>
                    <a:pt x="392832" y="0"/>
                  </a:moveTo>
                  <a:lnTo>
                    <a:pt x="343589" y="3055"/>
                  </a:lnTo>
                  <a:lnTo>
                    <a:pt x="296163" y="11978"/>
                  </a:lnTo>
                  <a:lnTo>
                    <a:pt x="250921" y="26403"/>
                  </a:lnTo>
                  <a:lnTo>
                    <a:pt x="208235" y="45964"/>
                  </a:lnTo>
                  <a:lnTo>
                    <a:pt x="168473" y="70296"/>
                  </a:lnTo>
                  <a:lnTo>
                    <a:pt x="132005" y="99033"/>
                  </a:lnTo>
                  <a:lnTo>
                    <a:pt x="99200" y="131809"/>
                  </a:lnTo>
                  <a:lnTo>
                    <a:pt x="70429" y="168260"/>
                  </a:lnTo>
                  <a:lnTo>
                    <a:pt x="46059" y="208019"/>
                  </a:lnTo>
                  <a:lnTo>
                    <a:pt x="26463" y="250721"/>
                  </a:lnTo>
                  <a:lnTo>
                    <a:pt x="12007" y="296001"/>
                  </a:lnTo>
                  <a:lnTo>
                    <a:pt x="3063" y="343493"/>
                  </a:lnTo>
                  <a:lnTo>
                    <a:pt x="0" y="392831"/>
                  </a:lnTo>
                  <a:lnTo>
                    <a:pt x="3063" y="442169"/>
                  </a:lnTo>
                  <a:lnTo>
                    <a:pt x="12007" y="489660"/>
                  </a:lnTo>
                  <a:lnTo>
                    <a:pt x="26463" y="534940"/>
                  </a:lnTo>
                  <a:lnTo>
                    <a:pt x="46059" y="577643"/>
                  </a:lnTo>
                  <a:lnTo>
                    <a:pt x="70429" y="617402"/>
                  </a:lnTo>
                  <a:lnTo>
                    <a:pt x="99200" y="653853"/>
                  </a:lnTo>
                  <a:lnTo>
                    <a:pt x="132005" y="686630"/>
                  </a:lnTo>
                  <a:lnTo>
                    <a:pt x="168473" y="715367"/>
                  </a:lnTo>
                  <a:lnTo>
                    <a:pt x="208235" y="739699"/>
                  </a:lnTo>
                  <a:lnTo>
                    <a:pt x="250921" y="759260"/>
                  </a:lnTo>
                  <a:lnTo>
                    <a:pt x="296163" y="773685"/>
                  </a:lnTo>
                  <a:lnTo>
                    <a:pt x="343589" y="782608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1" y="250920"/>
                  </a:lnTo>
                  <a:lnTo>
                    <a:pt x="739604" y="208234"/>
                  </a:lnTo>
                  <a:lnTo>
                    <a:pt x="715235" y="168472"/>
                  </a:lnTo>
                  <a:lnTo>
                    <a:pt x="686463" y="132004"/>
                  </a:lnTo>
                  <a:lnTo>
                    <a:pt x="653659" y="99200"/>
                  </a:lnTo>
                  <a:lnTo>
                    <a:pt x="617191" y="70428"/>
                  </a:lnTo>
                  <a:lnTo>
                    <a:pt x="577429" y="46059"/>
                  </a:lnTo>
                  <a:lnTo>
                    <a:pt x="534743" y="26462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559148" y="12563264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30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2"/>
                  </a:lnTo>
                  <a:lnTo>
                    <a:pt x="208235" y="46059"/>
                  </a:lnTo>
                  <a:lnTo>
                    <a:pt x="168473" y="70428"/>
                  </a:lnTo>
                  <a:lnTo>
                    <a:pt x="132005" y="99200"/>
                  </a:lnTo>
                  <a:lnTo>
                    <a:pt x="99200" y="132004"/>
                  </a:lnTo>
                  <a:lnTo>
                    <a:pt x="70429" y="168472"/>
                  </a:lnTo>
                  <a:lnTo>
                    <a:pt x="46059" y="208234"/>
                  </a:lnTo>
                  <a:lnTo>
                    <a:pt x="26463" y="250920"/>
                  </a:lnTo>
                  <a:lnTo>
                    <a:pt x="12007" y="296162"/>
                  </a:lnTo>
                  <a:lnTo>
                    <a:pt x="3063" y="343588"/>
                  </a:lnTo>
                  <a:lnTo>
                    <a:pt x="0" y="392831"/>
                  </a:lnTo>
                  <a:lnTo>
                    <a:pt x="3063" y="442073"/>
                  </a:lnTo>
                  <a:lnTo>
                    <a:pt x="12007" y="489500"/>
                  </a:lnTo>
                  <a:lnTo>
                    <a:pt x="26463" y="534742"/>
                  </a:lnTo>
                  <a:lnTo>
                    <a:pt x="46059" y="577428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4"/>
                  </a:lnTo>
                  <a:lnTo>
                    <a:pt x="208235" y="739603"/>
                  </a:lnTo>
                  <a:lnTo>
                    <a:pt x="250921" y="759200"/>
                  </a:lnTo>
                  <a:lnTo>
                    <a:pt x="296163" y="773655"/>
                  </a:lnTo>
                  <a:lnTo>
                    <a:pt x="343589" y="782600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1" y="773655"/>
                  </a:lnTo>
                  <a:lnTo>
                    <a:pt x="534941" y="759200"/>
                  </a:lnTo>
                  <a:lnTo>
                    <a:pt x="577643" y="739603"/>
                  </a:lnTo>
                  <a:lnTo>
                    <a:pt x="617402" y="715234"/>
                  </a:lnTo>
                  <a:lnTo>
                    <a:pt x="653853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1" y="250920"/>
                  </a:lnTo>
                  <a:lnTo>
                    <a:pt x="739604" y="208234"/>
                  </a:lnTo>
                  <a:lnTo>
                    <a:pt x="715235" y="168472"/>
                  </a:lnTo>
                  <a:lnTo>
                    <a:pt x="686463" y="132004"/>
                  </a:lnTo>
                  <a:lnTo>
                    <a:pt x="653659" y="99200"/>
                  </a:lnTo>
                  <a:lnTo>
                    <a:pt x="617191" y="70428"/>
                  </a:lnTo>
                  <a:lnTo>
                    <a:pt x="577429" y="46059"/>
                  </a:lnTo>
                  <a:lnTo>
                    <a:pt x="534743" y="26462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31639" y="12930336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30">
                  <a:moveTo>
                    <a:pt x="392832" y="0"/>
                  </a:moveTo>
                  <a:lnTo>
                    <a:pt x="343589" y="3063"/>
                  </a:lnTo>
                  <a:lnTo>
                    <a:pt x="296163" y="12007"/>
                  </a:lnTo>
                  <a:lnTo>
                    <a:pt x="250921" y="26462"/>
                  </a:lnTo>
                  <a:lnTo>
                    <a:pt x="208235" y="46059"/>
                  </a:lnTo>
                  <a:lnTo>
                    <a:pt x="168473" y="70428"/>
                  </a:lnTo>
                  <a:lnTo>
                    <a:pt x="132005" y="99200"/>
                  </a:lnTo>
                  <a:lnTo>
                    <a:pt x="99200" y="132004"/>
                  </a:lnTo>
                  <a:lnTo>
                    <a:pt x="70429" y="168472"/>
                  </a:lnTo>
                  <a:lnTo>
                    <a:pt x="46059" y="208234"/>
                  </a:lnTo>
                  <a:lnTo>
                    <a:pt x="26463" y="250920"/>
                  </a:lnTo>
                  <a:lnTo>
                    <a:pt x="12007" y="296162"/>
                  </a:lnTo>
                  <a:lnTo>
                    <a:pt x="3063" y="343588"/>
                  </a:lnTo>
                  <a:lnTo>
                    <a:pt x="0" y="392831"/>
                  </a:lnTo>
                  <a:lnTo>
                    <a:pt x="3063" y="442073"/>
                  </a:lnTo>
                  <a:lnTo>
                    <a:pt x="12007" y="489500"/>
                  </a:lnTo>
                  <a:lnTo>
                    <a:pt x="26463" y="534742"/>
                  </a:lnTo>
                  <a:lnTo>
                    <a:pt x="46059" y="577428"/>
                  </a:lnTo>
                  <a:lnTo>
                    <a:pt x="70429" y="617190"/>
                  </a:lnTo>
                  <a:lnTo>
                    <a:pt x="99200" y="653658"/>
                  </a:lnTo>
                  <a:lnTo>
                    <a:pt x="132005" y="686463"/>
                  </a:lnTo>
                  <a:lnTo>
                    <a:pt x="168473" y="715234"/>
                  </a:lnTo>
                  <a:lnTo>
                    <a:pt x="208235" y="739603"/>
                  </a:lnTo>
                  <a:lnTo>
                    <a:pt x="250921" y="759200"/>
                  </a:lnTo>
                  <a:lnTo>
                    <a:pt x="296163" y="773656"/>
                  </a:lnTo>
                  <a:lnTo>
                    <a:pt x="343589" y="782600"/>
                  </a:lnTo>
                  <a:lnTo>
                    <a:pt x="392832" y="785663"/>
                  </a:lnTo>
                  <a:lnTo>
                    <a:pt x="442170" y="782600"/>
                  </a:lnTo>
                  <a:lnTo>
                    <a:pt x="489662" y="773656"/>
                  </a:lnTo>
                  <a:lnTo>
                    <a:pt x="534941" y="759200"/>
                  </a:lnTo>
                  <a:lnTo>
                    <a:pt x="577644" y="739603"/>
                  </a:lnTo>
                  <a:lnTo>
                    <a:pt x="617403" y="715234"/>
                  </a:lnTo>
                  <a:lnTo>
                    <a:pt x="653854" y="686463"/>
                  </a:lnTo>
                  <a:lnTo>
                    <a:pt x="686630" y="653658"/>
                  </a:lnTo>
                  <a:lnTo>
                    <a:pt x="715367" y="617190"/>
                  </a:lnTo>
                  <a:lnTo>
                    <a:pt x="739699" y="577428"/>
                  </a:lnTo>
                  <a:lnTo>
                    <a:pt x="759260" y="534742"/>
                  </a:lnTo>
                  <a:lnTo>
                    <a:pt x="773685" y="489500"/>
                  </a:lnTo>
                  <a:lnTo>
                    <a:pt x="782608" y="442073"/>
                  </a:lnTo>
                  <a:lnTo>
                    <a:pt x="785663" y="392831"/>
                  </a:lnTo>
                  <a:lnTo>
                    <a:pt x="782600" y="343588"/>
                  </a:lnTo>
                  <a:lnTo>
                    <a:pt x="773656" y="296162"/>
                  </a:lnTo>
                  <a:lnTo>
                    <a:pt x="759201" y="250920"/>
                  </a:lnTo>
                  <a:lnTo>
                    <a:pt x="739604" y="208234"/>
                  </a:lnTo>
                  <a:lnTo>
                    <a:pt x="715235" y="168472"/>
                  </a:lnTo>
                  <a:lnTo>
                    <a:pt x="686463" y="132004"/>
                  </a:lnTo>
                  <a:lnTo>
                    <a:pt x="653659" y="99200"/>
                  </a:lnTo>
                  <a:lnTo>
                    <a:pt x="617191" y="70428"/>
                  </a:lnTo>
                  <a:lnTo>
                    <a:pt x="577429" y="46059"/>
                  </a:lnTo>
                  <a:lnTo>
                    <a:pt x="534743" y="26462"/>
                  </a:lnTo>
                  <a:lnTo>
                    <a:pt x="489501" y="12007"/>
                  </a:lnTo>
                  <a:lnTo>
                    <a:pt x="442075" y="3063"/>
                  </a:lnTo>
                  <a:lnTo>
                    <a:pt x="39283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91774" y="9289384"/>
              <a:ext cx="8665210" cy="897890"/>
            </a:xfrm>
            <a:custGeom>
              <a:avLst/>
              <a:gdLst/>
              <a:ahLst/>
              <a:cxnLst/>
              <a:rect l="l" t="t" r="r" b="b"/>
              <a:pathLst>
                <a:path w="8665210" h="897890">
                  <a:moveTo>
                    <a:pt x="8664625" y="0"/>
                  </a:moveTo>
                  <a:lnTo>
                    <a:pt x="448903" y="0"/>
                  </a:lnTo>
                  <a:lnTo>
                    <a:pt x="399990" y="2634"/>
                  </a:lnTo>
                  <a:lnTo>
                    <a:pt x="352603" y="10353"/>
                  </a:lnTo>
                  <a:lnTo>
                    <a:pt x="307015" y="22885"/>
                  </a:lnTo>
                  <a:lnTo>
                    <a:pt x="263500" y="39954"/>
                  </a:lnTo>
                  <a:lnTo>
                    <a:pt x="222333" y="61288"/>
                  </a:lnTo>
                  <a:lnTo>
                    <a:pt x="183786" y="86612"/>
                  </a:lnTo>
                  <a:lnTo>
                    <a:pt x="148135" y="115652"/>
                  </a:lnTo>
                  <a:lnTo>
                    <a:pt x="115652" y="148135"/>
                  </a:lnTo>
                  <a:lnTo>
                    <a:pt x="86612" y="183786"/>
                  </a:lnTo>
                  <a:lnTo>
                    <a:pt x="61288" y="222333"/>
                  </a:lnTo>
                  <a:lnTo>
                    <a:pt x="39954" y="263500"/>
                  </a:lnTo>
                  <a:lnTo>
                    <a:pt x="22885" y="307015"/>
                  </a:lnTo>
                  <a:lnTo>
                    <a:pt x="10353" y="352603"/>
                  </a:lnTo>
                  <a:lnTo>
                    <a:pt x="2634" y="399990"/>
                  </a:lnTo>
                  <a:lnTo>
                    <a:pt x="0" y="448903"/>
                  </a:lnTo>
                  <a:lnTo>
                    <a:pt x="2634" y="497815"/>
                  </a:lnTo>
                  <a:lnTo>
                    <a:pt x="10353" y="545203"/>
                  </a:lnTo>
                  <a:lnTo>
                    <a:pt x="22885" y="590790"/>
                  </a:lnTo>
                  <a:lnTo>
                    <a:pt x="39954" y="634305"/>
                  </a:lnTo>
                  <a:lnTo>
                    <a:pt x="61288" y="675472"/>
                  </a:lnTo>
                  <a:lnTo>
                    <a:pt x="86612" y="714019"/>
                  </a:lnTo>
                  <a:lnTo>
                    <a:pt x="115652" y="749670"/>
                  </a:lnTo>
                  <a:lnTo>
                    <a:pt x="148135" y="782153"/>
                  </a:lnTo>
                  <a:lnTo>
                    <a:pt x="183786" y="811193"/>
                  </a:lnTo>
                  <a:lnTo>
                    <a:pt x="222333" y="836517"/>
                  </a:lnTo>
                  <a:lnTo>
                    <a:pt x="263500" y="857851"/>
                  </a:lnTo>
                  <a:lnTo>
                    <a:pt x="307015" y="874920"/>
                  </a:lnTo>
                  <a:lnTo>
                    <a:pt x="352603" y="887452"/>
                  </a:lnTo>
                  <a:lnTo>
                    <a:pt x="399990" y="895172"/>
                  </a:lnTo>
                  <a:lnTo>
                    <a:pt x="448903" y="897806"/>
                  </a:lnTo>
                  <a:lnTo>
                    <a:pt x="8664625" y="897806"/>
                  </a:lnTo>
                  <a:lnTo>
                    <a:pt x="8664625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783148" y="9448975"/>
              <a:ext cx="6692900" cy="474980"/>
            </a:xfrm>
            <a:custGeom>
              <a:avLst/>
              <a:gdLst/>
              <a:ahLst/>
              <a:cxnLst/>
              <a:rect l="l" t="t" r="r" b="b"/>
              <a:pathLst>
                <a:path w="6692900" h="474979">
                  <a:moveTo>
                    <a:pt x="325667" y="123092"/>
                  </a:moveTo>
                  <a:lnTo>
                    <a:pt x="61897" y="123092"/>
                  </a:lnTo>
                  <a:lnTo>
                    <a:pt x="0" y="474784"/>
                  </a:lnTo>
                  <a:lnTo>
                    <a:pt x="251108" y="474784"/>
                  </a:lnTo>
                  <a:lnTo>
                    <a:pt x="255563" y="473143"/>
                  </a:lnTo>
                  <a:lnTo>
                    <a:pt x="276219" y="404445"/>
                  </a:lnTo>
                  <a:lnTo>
                    <a:pt x="82647" y="404445"/>
                  </a:lnTo>
                  <a:lnTo>
                    <a:pt x="95308" y="334107"/>
                  </a:lnTo>
                  <a:lnTo>
                    <a:pt x="288598" y="334107"/>
                  </a:lnTo>
                  <a:lnTo>
                    <a:pt x="297883" y="281353"/>
                  </a:lnTo>
                  <a:lnTo>
                    <a:pt x="298820" y="276429"/>
                  </a:lnTo>
                  <a:lnTo>
                    <a:pt x="297883" y="272326"/>
                  </a:lnTo>
                  <a:lnTo>
                    <a:pt x="295069" y="269044"/>
                  </a:lnTo>
                  <a:lnTo>
                    <a:pt x="292256" y="265527"/>
                  </a:lnTo>
                  <a:lnTo>
                    <a:pt x="288387" y="263768"/>
                  </a:lnTo>
                  <a:lnTo>
                    <a:pt x="107617" y="263768"/>
                  </a:lnTo>
                  <a:lnTo>
                    <a:pt x="119927" y="193429"/>
                  </a:lnTo>
                  <a:lnTo>
                    <a:pt x="313357" y="193429"/>
                  </a:lnTo>
                  <a:lnTo>
                    <a:pt x="325667" y="123092"/>
                  </a:lnTo>
                  <a:close/>
                </a:path>
                <a:path w="6692900" h="474979">
                  <a:moveTo>
                    <a:pt x="642396" y="123092"/>
                  </a:moveTo>
                  <a:lnTo>
                    <a:pt x="361041" y="123092"/>
                  </a:lnTo>
                  <a:lnTo>
                    <a:pt x="299144" y="474784"/>
                  </a:lnTo>
                  <a:lnTo>
                    <a:pt x="580497" y="474784"/>
                  </a:lnTo>
                  <a:lnTo>
                    <a:pt x="592877" y="404445"/>
                  </a:lnTo>
                  <a:lnTo>
                    <a:pt x="381792" y="404445"/>
                  </a:lnTo>
                  <a:lnTo>
                    <a:pt x="419072" y="193429"/>
                  </a:lnTo>
                  <a:lnTo>
                    <a:pt x="630016" y="193429"/>
                  </a:lnTo>
                  <a:lnTo>
                    <a:pt x="642396" y="123092"/>
                  </a:lnTo>
                  <a:close/>
                </a:path>
                <a:path w="6692900" h="474979">
                  <a:moveTo>
                    <a:pt x="867514" y="123092"/>
                  </a:moveTo>
                  <a:lnTo>
                    <a:pt x="804208" y="123092"/>
                  </a:lnTo>
                  <a:lnTo>
                    <a:pt x="598117" y="474784"/>
                  </a:lnTo>
                  <a:lnTo>
                    <a:pt x="675490" y="474784"/>
                  </a:lnTo>
                  <a:lnTo>
                    <a:pt x="816166" y="234577"/>
                  </a:lnTo>
                  <a:lnTo>
                    <a:pt x="893601" y="234577"/>
                  </a:lnTo>
                  <a:lnTo>
                    <a:pt x="867514" y="123092"/>
                  </a:lnTo>
                  <a:close/>
                </a:path>
                <a:path w="6692900" h="474979">
                  <a:moveTo>
                    <a:pt x="893601" y="234577"/>
                  </a:moveTo>
                  <a:lnTo>
                    <a:pt x="816166" y="234577"/>
                  </a:lnTo>
                  <a:lnTo>
                    <a:pt x="872437" y="474784"/>
                  </a:lnTo>
                  <a:lnTo>
                    <a:pt x="949810" y="474784"/>
                  </a:lnTo>
                  <a:lnTo>
                    <a:pt x="893601" y="234577"/>
                  </a:lnTo>
                  <a:close/>
                </a:path>
                <a:path w="6692900" h="474979">
                  <a:moveTo>
                    <a:pt x="288598" y="334107"/>
                  </a:moveTo>
                  <a:lnTo>
                    <a:pt x="218400" y="334107"/>
                  </a:lnTo>
                  <a:lnTo>
                    <a:pt x="205740" y="404445"/>
                  </a:lnTo>
                  <a:lnTo>
                    <a:pt x="276219" y="404445"/>
                  </a:lnTo>
                  <a:lnTo>
                    <a:pt x="288598" y="334107"/>
                  </a:lnTo>
                  <a:close/>
                </a:path>
                <a:path w="6692900" h="474979">
                  <a:moveTo>
                    <a:pt x="630016" y="193429"/>
                  </a:moveTo>
                  <a:lnTo>
                    <a:pt x="559748" y="193429"/>
                  </a:lnTo>
                  <a:lnTo>
                    <a:pt x="522469" y="404445"/>
                  </a:lnTo>
                  <a:lnTo>
                    <a:pt x="592877" y="404445"/>
                  </a:lnTo>
                  <a:lnTo>
                    <a:pt x="630016" y="193429"/>
                  </a:lnTo>
                  <a:close/>
                </a:path>
                <a:path w="6692900" h="474979">
                  <a:moveTo>
                    <a:pt x="1100119" y="123092"/>
                  </a:moveTo>
                  <a:lnTo>
                    <a:pt x="1029780" y="123092"/>
                  </a:lnTo>
                  <a:lnTo>
                    <a:pt x="967531" y="474784"/>
                  </a:lnTo>
                  <a:lnTo>
                    <a:pt x="1231300" y="474784"/>
                  </a:lnTo>
                  <a:lnTo>
                    <a:pt x="1243727" y="404445"/>
                  </a:lnTo>
                  <a:lnTo>
                    <a:pt x="1050531" y="404445"/>
                  </a:lnTo>
                  <a:lnTo>
                    <a:pt x="1062840" y="334107"/>
                  </a:lnTo>
                  <a:lnTo>
                    <a:pt x="1256153" y="334107"/>
                  </a:lnTo>
                  <a:lnTo>
                    <a:pt x="1268580" y="263768"/>
                  </a:lnTo>
                  <a:lnTo>
                    <a:pt x="1075148" y="263768"/>
                  </a:lnTo>
                  <a:lnTo>
                    <a:pt x="1100119" y="123092"/>
                  </a:lnTo>
                  <a:close/>
                </a:path>
                <a:path w="6692900" h="474979">
                  <a:moveTo>
                    <a:pt x="1398917" y="123092"/>
                  </a:moveTo>
                  <a:lnTo>
                    <a:pt x="1328572" y="123092"/>
                  </a:lnTo>
                  <a:lnTo>
                    <a:pt x="1266676" y="474784"/>
                  </a:lnTo>
                  <a:lnTo>
                    <a:pt x="1688706" y="474784"/>
                  </a:lnTo>
                  <a:lnTo>
                    <a:pt x="1701086" y="404445"/>
                  </a:lnTo>
                  <a:lnTo>
                    <a:pt x="1349324" y="404445"/>
                  </a:lnTo>
                  <a:lnTo>
                    <a:pt x="1398917" y="123092"/>
                  </a:lnTo>
                  <a:close/>
                </a:path>
                <a:path w="6692900" h="474979">
                  <a:moveTo>
                    <a:pt x="2049538" y="123092"/>
                  </a:moveTo>
                  <a:lnTo>
                    <a:pt x="1785772" y="123092"/>
                  </a:lnTo>
                  <a:lnTo>
                    <a:pt x="1723872" y="474784"/>
                  </a:lnTo>
                  <a:lnTo>
                    <a:pt x="1794217" y="474784"/>
                  </a:lnTo>
                  <a:lnTo>
                    <a:pt x="1819186" y="334107"/>
                  </a:lnTo>
                  <a:lnTo>
                    <a:pt x="2012406" y="334107"/>
                  </a:lnTo>
                  <a:lnTo>
                    <a:pt x="2024783" y="263768"/>
                  </a:lnTo>
                  <a:lnTo>
                    <a:pt x="1831492" y="263768"/>
                  </a:lnTo>
                  <a:lnTo>
                    <a:pt x="1843798" y="193429"/>
                  </a:lnTo>
                  <a:lnTo>
                    <a:pt x="2037161" y="193429"/>
                  </a:lnTo>
                  <a:lnTo>
                    <a:pt x="2049538" y="123092"/>
                  </a:lnTo>
                  <a:close/>
                </a:path>
                <a:path w="6692900" h="474979">
                  <a:moveTo>
                    <a:pt x="2012406" y="334107"/>
                  </a:moveTo>
                  <a:lnTo>
                    <a:pt x="1942274" y="334107"/>
                  </a:lnTo>
                  <a:lnTo>
                    <a:pt x="1917306" y="474784"/>
                  </a:lnTo>
                  <a:lnTo>
                    <a:pt x="1987651" y="474784"/>
                  </a:lnTo>
                  <a:lnTo>
                    <a:pt x="2012406" y="334107"/>
                  </a:lnTo>
                  <a:close/>
                </a:path>
                <a:path w="6692900" h="474979">
                  <a:moveTo>
                    <a:pt x="2242477" y="334107"/>
                  </a:moveTo>
                  <a:lnTo>
                    <a:pt x="2155964" y="334107"/>
                  </a:lnTo>
                  <a:lnTo>
                    <a:pt x="2041664" y="474784"/>
                  </a:lnTo>
                  <a:lnTo>
                    <a:pt x="2128177" y="474784"/>
                  </a:lnTo>
                  <a:lnTo>
                    <a:pt x="2242477" y="334107"/>
                  </a:lnTo>
                  <a:close/>
                </a:path>
                <a:path w="6692900" h="474979">
                  <a:moveTo>
                    <a:pt x="2178113" y="193429"/>
                  </a:moveTo>
                  <a:lnTo>
                    <a:pt x="2107780" y="193429"/>
                  </a:lnTo>
                  <a:lnTo>
                    <a:pt x="2083155" y="334107"/>
                  </a:lnTo>
                  <a:lnTo>
                    <a:pt x="2259012" y="334107"/>
                  </a:lnTo>
                  <a:lnTo>
                    <a:pt x="2234031" y="474784"/>
                  </a:lnTo>
                  <a:lnTo>
                    <a:pt x="2304376" y="474784"/>
                  </a:lnTo>
                  <a:lnTo>
                    <a:pt x="2341516" y="263768"/>
                  </a:lnTo>
                  <a:lnTo>
                    <a:pt x="2165807" y="263768"/>
                  </a:lnTo>
                  <a:lnTo>
                    <a:pt x="2178113" y="193429"/>
                  </a:lnTo>
                  <a:close/>
                </a:path>
                <a:path w="6692900" h="474979">
                  <a:moveTo>
                    <a:pt x="1256153" y="334107"/>
                  </a:moveTo>
                  <a:lnTo>
                    <a:pt x="1185932" y="334107"/>
                  </a:lnTo>
                  <a:lnTo>
                    <a:pt x="1173623" y="404445"/>
                  </a:lnTo>
                  <a:lnTo>
                    <a:pt x="1243727" y="404445"/>
                  </a:lnTo>
                  <a:lnTo>
                    <a:pt x="1256153" y="334107"/>
                  </a:lnTo>
                  <a:close/>
                </a:path>
                <a:path w="6692900" h="474979">
                  <a:moveTo>
                    <a:pt x="1574761" y="123092"/>
                  </a:moveTo>
                  <a:lnTo>
                    <a:pt x="1504416" y="123092"/>
                  </a:lnTo>
                  <a:lnTo>
                    <a:pt x="1454835" y="404445"/>
                  </a:lnTo>
                  <a:lnTo>
                    <a:pt x="1525168" y="404445"/>
                  </a:lnTo>
                  <a:lnTo>
                    <a:pt x="1574761" y="123092"/>
                  </a:lnTo>
                  <a:close/>
                </a:path>
                <a:path w="6692900" h="474979">
                  <a:moveTo>
                    <a:pt x="1750606" y="123092"/>
                  </a:moveTo>
                  <a:lnTo>
                    <a:pt x="1680260" y="123092"/>
                  </a:lnTo>
                  <a:lnTo>
                    <a:pt x="1630680" y="404445"/>
                  </a:lnTo>
                  <a:lnTo>
                    <a:pt x="1701086" y="404445"/>
                  </a:lnTo>
                  <a:lnTo>
                    <a:pt x="1750606" y="123092"/>
                  </a:lnTo>
                  <a:close/>
                </a:path>
                <a:path w="6692900" h="474979">
                  <a:moveTo>
                    <a:pt x="2037161" y="193429"/>
                  </a:moveTo>
                  <a:lnTo>
                    <a:pt x="1966899" y="193429"/>
                  </a:lnTo>
                  <a:lnTo>
                    <a:pt x="1954580" y="263768"/>
                  </a:lnTo>
                  <a:lnTo>
                    <a:pt x="2024783" y="263768"/>
                  </a:lnTo>
                  <a:lnTo>
                    <a:pt x="2037161" y="193429"/>
                  </a:lnTo>
                  <a:close/>
                </a:path>
                <a:path w="6692900" h="474979">
                  <a:moveTo>
                    <a:pt x="2366276" y="123092"/>
                  </a:moveTo>
                  <a:lnTo>
                    <a:pt x="2084920" y="123092"/>
                  </a:lnTo>
                  <a:lnTo>
                    <a:pt x="2072614" y="193429"/>
                  </a:lnTo>
                  <a:lnTo>
                    <a:pt x="2283625" y="193429"/>
                  </a:lnTo>
                  <a:lnTo>
                    <a:pt x="2271318" y="263768"/>
                  </a:lnTo>
                  <a:lnTo>
                    <a:pt x="2341516" y="263768"/>
                  </a:lnTo>
                  <a:lnTo>
                    <a:pt x="2366276" y="123092"/>
                  </a:lnTo>
                  <a:close/>
                </a:path>
                <a:path w="6692900" h="474979">
                  <a:moveTo>
                    <a:pt x="2494673" y="193429"/>
                  </a:moveTo>
                  <a:lnTo>
                    <a:pt x="2424341" y="193429"/>
                  </a:lnTo>
                  <a:lnTo>
                    <a:pt x="2374747" y="474784"/>
                  </a:lnTo>
                  <a:lnTo>
                    <a:pt x="2445080" y="474784"/>
                  </a:lnTo>
                  <a:lnTo>
                    <a:pt x="2494673" y="193429"/>
                  </a:lnTo>
                  <a:close/>
                </a:path>
                <a:path w="6692900" h="474979">
                  <a:moveTo>
                    <a:pt x="2682824" y="123092"/>
                  </a:moveTo>
                  <a:lnTo>
                    <a:pt x="2401481" y="123092"/>
                  </a:lnTo>
                  <a:lnTo>
                    <a:pt x="2389162" y="193429"/>
                  </a:lnTo>
                  <a:lnTo>
                    <a:pt x="2600185" y="193429"/>
                  </a:lnTo>
                  <a:lnTo>
                    <a:pt x="2550591" y="474784"/>
                  </a:lnTo>
                  <a:lnTo>
                    <a:pt x="2620937" y="474784"/>
                  </a:lnTo>
                  <a:lnTo>
                    <a:pt x="2682824" y="123092"/>
                  </a:lnTo>
                  <a:close/>
                </a:path>
                <a:path w="6692900" h="474979">
                  <a:moveTo>
                    <a:pt x="2929051" y="123092"/>
                  </a:moveTo>
                  <a:lnTo>
                    <a:pt x="2718028" y="123092"/>
                  </a:lnTo>
                  <a:lnTo>
                    <a:pt x="2656141" y="474784"/>
                  </a:lnTo>
                  <a:lnTo>
                    <a:pt x="2867152" y="474784"/>
                  </a:lnTo>
                  <a:lnTo>
                    <a:pt x="2879458" y="404445"/>
                  </a:lnTo>
                  <a:lnTo>
                    <a:pt x="2738780" y="404445"/>
                  </a:lnTo>
                  <a:lnTo>
                    <a:pt x="2757424" y="298937"/>
                  </a:lnTo>
                  <a:lnTo>
                    <a:pt x="2898101" y="298937"/>
                  </a:lnTo>
                  <a:lnTo>
                    <a:pt x="2910408" y="228600"/>
                  </a:lnTo>
                  <a:lnTo>
                    <a:pt x="2769730" y="228600"/>
                  </a:lnTo>
                  <a:lnTo>
                    <a:pt x="2776067" y="193429"/>
                  </a:lnTo>
                  <a:lnTo>
                    <a:pt x="2916745" y="193429"/>
                  </a:lnTo>
                  <a:lnTo>
                    <a:pt x="2929051" y="123092"/>
                  </a:lnTo>
                  <a:close/>
                </a:path>
                <a:path w="6692900" h="474979">
                  <a:moveTo>
                    <a:pt x="3057245" y="193429"/>
                  </a:moveTo>
                  <a:lnTo>
                    <a:pt x="2986900" y="193429"/>
                  </a:lnTo>
                  <a:lnTo>
                    <a:pt x="2937319" y="474784"/>
                  </a:lnTo>
                  <a:lnTo>
                    <a:pt x="3007652" y="474784"/>
                  </a:lnTo>
                  <a:lnTo>
                    <a:pt x="3032620" y="334107"/>
                  </a:lnTo>
                  <a:lnTo>
                    <a:pt x="3208477" y="334107"/>
                  </a:lnTo>
                  <a:lnTo>
                    <a:pt x="3220783" y="263768"/>
                  </a:lnTo>
                  <a:lnTo>
                    <a:pt x="3044939" y="263768"/>
                  </a:lnTo>
                  <a:lnTo>
                    <a:pt x="3057245" y="193429"/>
                  </a:lnTo>
                  <a:close/>
                </a:path>
                <a:path w="6692900" h="474979">
                  <a:moveTo>
                    <a:pt x="3491623" y="123092"/>
                  </a:moveTo>
                  <a:lnTo>
                    <a:pt x="3280600" y="123092"/>
                  </a:lnTo>
                  <a:lnTo>
                    <a:pt x="3218700" y="474784"/>
                  </a:lnTo>
                  <a:lnTo>
                    <a:pt x="3429723" y="474784"/>
                  </a:lnTo>
                  <a:lnTo>
                    <a:pt x="3442030" y="404445"/>
                  </a:lnTo>
                  <a:lnTo>
                    <a:pt x="3301352" y="404445"/>
                  </a:lnTo>
                  <a:lnTo>
                    <a:pt x="3319995" y="298937"/>
                  </a:lnTo>
                  <a:lnTo>
                    <a:pt x="3460673" y="298937"/>
                  </a:lnTo>
                  <a:lnTo>
                    <a:pt x="3472980" y="228600"/>
                  </a:lnTo>
                  <a:lnTo>
                    <a:pt x="3332302" y="228600"/>
                  </a:lnTo>
                  <a:lnTo>
                    <a:pt x="3338626" y="193429"/>
                  </a:lnTo>
                  <a:lnTo>
                    <a:pt x="3479304" y="193429"/>
                  </a:lnTo>
                  <a:lnTo>
                    <a:pt x="3491623" y="123092"/>
                  </a:lnTo>
                  <a:close/>
                </a:path>
                <a:path w="6692900" h="474979">
                  <a:moveTo>
                    <a:pt x="3614534" y="123092"/>
                  </a:moveTo>
                  <a:lnTo>
                    <a:pt x="3526612" y="123092"/>
                  </a:lnTo>
                  <a:lnTo>
                    <a:pt x="3464712" y="474784"/>
                  </a:lnTo>
                  <a:lnTo>
                    <a:pt x="3535057" y="474784"/>
                  </a:lnTo>
                  <a:lnTo>
                    <a:pt x="3569169" y="281001"/>
                  </a:lnTo>
                  <a:lnTo>
                    <a:pt x="3643661" y="281001"/>
                  </a:lnTo>
                  <a:lnTo>
                    <a:pt x="3614534" y="123092"/>
                  </a:lnTo>
                  <a:close/>
                </a:path>
                <a:path w="6692900" h="474979">
                  <a:moveTo>
                    <a:pt x="3643661" y="281001"/>
                  </a:moveTo>
                  <a:lnTo>
                    <a:pt x="3569169" y="281001"/>
                  </a:lnTo>
                  <a:lnTo>
                    <a:pt x="3605390" y="474784"/>
                  </a:lnTo>
                  <a:lnTo>
                    <a:pt x="3675735" y="474784"/>
                  </a:lnTo>
                  <a:lnTo>
                    <a:pt x="3733739" y="367166"/>
                  </a:lnTo>
                  <a:lnTo>
                    <a:pt x="3659555" y="367166"/>
                  </a:lnTo>
                  <a:lnTo>
                    <a:pt x="3643661" y="281001"/>
                  </a:lnTo>
                  <a:close/>
                </a:path>
                <a:path w="6692900" h="474979">
                  <a:moveTo>
                    <a:pt x="3850520" y="281001"/>
                  </a:moveTo>
                  <a:lnTo>
                    <a:pt x="3780180" y="281001"/>
                  </a:lnTo>
                  <a:lnTo>
                    <a:pt x="3746068" y="474784"/>
                  </a:lnTo>
                  <a:lnTo>
                    <a:pt x="3816413" y="474784"/>
                  </a:lnTo>
                  <a:lnTo>
                    <a:pt x="3850520" y="281001"/>
                  </a:lnTo>
                  <a:close/>
                </a:path>
                <a:path w="6692900" h="474979">
                  <a:moveTo>
                    <a:pt x="4124286" y="123092"/>
                  </a:moveTo>
                  <a:lnTo>
                    <a:pt x="3913276" y="123092"/>
                  </a:lnTo>
                  <a:lnTo>
                    <a:pt x="3851376" y="474784"/>
                  </a:lnTo>
                  <a:lnTo>
                    <a:pt x="4062387" y="474784"/>
                  </a:lnTo>
                  <a:lnTo>
                    <a:pt x="4074693" y="404445"/>
                  </a:lnTo>
                  <a:lnTo>
                    <a:pt x="3934028" y="404445"/>
                  </a:lnTo>
                  <a:lnTo>
                    <a:pt x="3952659" y="298937"/>
                  </a:lnTo>
                  <a:lnTo>
                    <a:pt x="4093337" y="298937"/>
                  </a:lnTo>
                  <a:lnTo>
                    <a:pt x="4105643" y="228600"/>
                  </a:lnTo>
                  <a:lnTo>
                    <a:pt x="3964965" y="228600"/>
                  </a:lnTo>
                  <a:lnTo>
                    <a:pt x="3971302" y="193429"/>
                  </a:lnTo>
                  <a:lnTo>
                    <a:pt x="4111980" y="193429"/>
                  </a:lnTo>
                  <a:lnTo>
                    <a:pt x="4124286" y="123092"/>
                  </a:lnTo>
                  <a:close/>
                </a:path>
                <a:path w="6692900" h="474979">
                  <a:moveTo>
                    <a:pt x="4229620" y="123092"/>
                  </a:moveTo>
                  <a:lnTo>
                    <a:pt x="4159288" y="123092"/>
                  </a:lnTo>
                  <a:lnTo>
                    <a:pt x="4097388" y="474784"/>
                  </a:lnTo>
                  <a:lnTo>
                    <a:pt x="4167720" y="474784"/>
                  </a:lnTo>
                  <a:lnTo>
                    <a:pt x="4192701" y="334107"/>
                  </a:lnTo>
                  <a:lnTo>
                    <a:pt x="4385914" y="334107"/>
                  </a:lnTo>
                  <a:lnTo>
                    <a:pt x="4398294" y="263768"/>
                  </a:lnTo>
                  <a:lnTo>
                    <a:pt x="4205008" y="263768"/>
                  </a:lnTo>
                  <a:lnTo>
                    <a:pt x="4229620" y="123092"/>
                  </a:lnTo>
                  <a:close/>
                </a:path>
                <a:path w="6692900" h="474979">
                  <a:moveTo>
                    <a:pt x="4385914" y="334107"/>
                  </a:moveTo>
                  <a:lnTo>
                    <a:pt x="4315790" y="334107"/>
                  </a:lnTo>
                  <a:lnTo>
                    <a:pt x="4290822" y="474784"/>
                  </a:lnTo>
                  <a:lnTo>
                    <a:pt x="4361154" y="474784"/>
                  </a:lnTo>
                  <a:lnTo>
                    <a:pt x="4385914" y="334107"/>
                  </a:lnTo>
                  <a:close/>
                </a:path>
                <a:path w="6692900" h="474979">
                  <a:moveTo>
                    <a:pt x="4722202" y="123092"/>
                  </a:moveTo>
                  <a:lnTo>
                    <a:pt x="4458423" y="123092"/>
                  </a:lnTo>
                  <a:lnTo>
                    <a:pt x="4396536" y="474784"/>
                  </a:lnTo>
                  <a:lnTo>
                    <a:pt x="4466869" y="474784"/>
                  </a:lnTo>
                  <a:lnTo>
                    <a:pt x="4491837" y="334107"/>
                  </a:lnTo>
                  <a:lnTo>
                    <a:pt x="4685062" y="334107"/>
                  </a:lnTo>
                  <a:lnTo>
                    <a:pt x="4697443" y="263768"/>
                  </a:lnTo>
                  <a:lnTo>
                    <a:pt x="4504143" y="263768"/>
                  </a:lnTo>
                  <a:lnTo>
                    <a:pt x="4516462" y="193429"/>
                  </a:lnTo>
                  <a:lnTo>
                    <a:pt x="4709823" y="193429"/>
                  </a:lnTo>
                  <a:lnTo>
                    <a:pt x="4722202" y="123092"/>
                  </a:lnTo>
                  <a:close/>
                </a:path>
                <a:path w="6692900" h="474979">
                  <a:moveTo>
                    <a:pt x="4685062" y="334107"/>
                  </a:moveTo>
                  <a:lnTo>
                    <a:pt x="4614938" y="334107"/>
                  </a:lnTo>
                  <a:lnTo>
                    <a:pt x="4589957" y="474784"/>
                  </a:lnTo>
                  <a:lnTo>
                    <a:pt x="4660303" y="474784"/>
                  </a:lnTo>
                  <a:lnTo>
                    <a:pt x="4685062" y="334107"/>
                  </a:lnTo>
                  <a:close/>
                </a:path>
                <a:path w="6692900" h="474979">
                  <a:moveTo>
                    <a:pt x="4778324" y="404445"/>
                  </a:moveTo>
                  <a:lnTo>
                    <a:pt x="4707991" y="404445"/>
                  </a:lnTo>
                  <a:lnTo>
                    <a:pt x="4695672" y="474784"/>
                  </a:lnTo>
                  <a:lnTo>
                    <a:pt x="4766017" y="474784"/>
                  </a:lnTo>
                  <a:lnTo>
                    <a:pt x="4778324" y="404445"/>
                  </a:lnTo>
                  <a:close/>
                </a:path>
                <a:path w="6692900" h="474979">
                  <a:moveTo>
                    <a:pt x="3878313" y="123092"/>
                  </a:moveTo>
                  <a:lnTo>
                    <a:pt x="3790391" y="123092"/>
                  </a:lnTo>
                  <a:lnTo>
                    <a:pt x="3659555" y="367166"/>
                  </a:lnTo>
                  <a:lnTo>
                    <a:pt x="3733739" y="367166"/>
                  </a:lnTo>
                  <a:lnTo>
                    <a:pt x="3780180" y="281001"/>
                  </a:lnTo>
                  <a:lnTo>
                    <a:pt x="3850520" y="281001"/>
                  </a:lnTo>
                  <a:lnTo>
                    <a:pt x="3878313" y="123092"/>
                  </a:lnTo>
                  <a:close/>
                </a:path>
                <a:path w="6692900" h="474979">
                  <a:moveTo>
                    <a:pt x="3245396" y="123092"/>
                  </a:moveTo>
                  <a:lnTo>
                    <a:pt x="2964040" y="123092"/>
                  </a:lnTo>
                  <a:lnTo>
                    <a:pt x="2951734" y="193429"/>
                  </a:lnTo>
                  <a:lnTo>
                    <a:pt x="3162757" y="193429"/>
                  </a:lnTo>
                  <a:lnTo>
                    <a:pt x="3150438" y="263768"/>
                  </a:lnTo>
                  <a:lnTo>
                    <a:pt x="3220783" y="263768"/>
                  </a:lnTo>
                  <a:lnTo>
                    <a:pt x="3245396" y="123092"/>
                  </a:lnTo>
                  <a:close/>
                </a:path>
                <a:path w="6692900" h="474979">
                  <a:moveTo>
                    <a:pt x="4423054" y="123092"/>
                  </a:moveTo>
                  <a:lnTo>
                    <a:pt x="4352721" y="123092"/>
                  </a:lnTo>
                  <a:lnTo>
                    <a:pt x="4328096" y="263768"/>
                  </a:lnTo>
                  <a:lnTo>
                    <a:pt x="4398294" y="263768"/>
                  </a:lnTo>
                  <a:lnTo>
                    <a:pt x="4423054" y="123092"/>
                  </a:lnTo>
                  <a:close/>
                </a:path>
                <a:path w="6692900" h="474979">
                  <a:moveTo>
                    <a:pt x="4709823" y="193429"/>
                  </a:moveTo>
                  <a:lnTo>
                    <a:pt x="4639551" y="193429"/>
                  </a:lnTo>
                  <a:lnTo>
                    <a:pt x="4627245" y="263768"/>
                  </a:lnTo>
                  <a:lnTo>
                    <a:pt x="4697443" y="263768"/>
                  </a:lnTo>
                  <a:lnTo>
                    <a:pt x="4709823" y="193429"/>
                  </a:lnTo>
                  <a:close/>
                </a:path>
                <a:path w="6692900" h="474979">
                  <a:moveTo>
                    <a:pt x="5144300" y="123092"/>
                  </a:moveTo>
                  <a:lnTo>
                    <a:pt x="4862944" y="123092"/>
                  </a:lnTo>
                  <a:lnTo>
                    <a:pt x="4801044" y="474784"/>
                  </a:lnTo>
                  <a:lnTo>
                    <a:pt x="5082400" y="474784"/>
                  </a:lnTo>
                  <a:lnTo>
                    <a:pt x="5094780" y="404445"/>
                  </a:lnTo>
                  <a:lnTo>
                    <a:pt x="4883696" y="404445"/>
                  </a:lnTo>
                  <a:lnTo>
                    <a:pt x="4920970" y="193429"/>
                  </a:lnTo>
                  <a:lnTo>
                    <a:pt x="5131920" y="193429"/>
                  </a:lnTo>
                  <a:lnTo>
                    <a:pt x="5144300" y="123092"/>
                  </a:lnTo>
                  <a:close/>
                </a:path>
                <a:path w="6692900" h="474979">
                  <a:moveTo>
                    <a:pt x="5249837" y="123092"/>
                  </a:moveTo>
                  <a:lnTo>
                    <a:pt x="5179504" y="123092"/>
                  </a:lnTo>
                  <a:lnTo>
                    <a:pt x="5117604" y="474784"/>
                  </a:lnTo>
                  <a:lnTo>
                    <a:pt x="5187937" y="474784"/>
                  </a:lnTo>
                  <a:lnTo>
                    <a:pt x="5212918" y="334107"/>
                  </a:lnTo>
                  <a:lnTo>
                    <a:pt x="5406130" y="334107"/>
                  </a:lnTo>
                  <a:lnTo>
                    <a:pt x="5418510" y="263768"/>
                  </a:lnTo>
                  <a:lnTo>
                    <a:pt x="5225224" y="263768"/>
                  </a:lnTo>
                  <a:lnTo>
                    <a:pt x="5249837" y="123092"/>
                  </a:lnTo>
                  <a:close/>
                </a:path>
                <a:path w="6692900" h="474979">
                  <a:moveTo>
                    <a:pt x="5406130" y="334107"/>
                  </a:moveTo>
                  <a:lnTo>
                    <a:pt x="5336006" y="334107"/>
                  </a:lnTo>
                  <a:lnTo>
                    <a:pt x="5311038" y="474784"/>
                  </a:lnTo>
                  <a:lnTo>
                    <a:pt x="5381371" y="474784"/>
                  </a:lnTo>
                  <a:lnTo>
                    <a:pt x="5406130" y="334107"/>
                  </a:lnTo>
                  <a:close/>
                </a:path>
                <a:path w="6692900" h="474979">
                  <a:moveTo>
                    <a:pt x="5668556" y="123092"/>
                  </a:moveTo>
                  <a:lnTo>
                    <a:pt x="5605259" y="123092"/>
                  </a:lnTo>
                  <a:lnTo>
                    <a:pt x="5399163" y="474784"/>
                  </a:lnTo>
                  <a:lnTo>
                    <a:pt x="5476532" y="474784"/>
                  </a:lnTo>
                  <a:lnTo>
                    <a:pt x="5617210" y="234577"/>
                  </a:lnTo>
                  <a:lnTo>
                    <a:pt x="5694643" y="234577"/>
                  </a:lnTo>
                  <a:lnTo>
                    <a:pt x="5668556" y="123092"/>
                  </a:lnTo>
                  <a:close/>
                </a:path>
                <a:path w="6692900" h="474979">
                  <a:moveTo>
                    <a:pt x="5694643" y="234577"/>
                  </a:moveTo>
                  <a:lnTo>
                    <a:pt x="5617210" y="234577"/>
                  </a:lnTo>
                  <a:lnTo>
                    <a:pt x="5673483" y="474784"/>
                  </a:lnTo>
                  <a:lnTo>
                    <a:pt x="5750852" y="474784"/>
                  </a:lnTo>
                  <a:lnTo>
                    <a:pt x="5694643" y="234577"/>
                  </a:lnTo>
                  <a:close/>
                </a:path>
                <a:path w="6692900" h="474979">
                  <a:moveTo>
                    <a:pt x="5131920" y="193429"/>
                  </a:moveTo>
                  <a:lnTo>
                    <a:pt x="5061648" y="193429"/>
                  </a:lnTo>
                  <a:lnTo>
                    <a:pt x="5024374" y="404445"/>
                  </a:lnTo>
                  <a:lnTo>
                    <a:pt x="5094780" y="404445"/>
                  </a:lnTo>
                  <a:lnTo>
                    <a:pt x="5131920" y="193429"/>
                  </a:lnTo>
                  <a:close/>
                </a:path>
                <a:path w="6692900" h="474979">
                  <a:moveTo>
                    <a:pt x="5443270" y="123092"/>
                  </a:moveTo>
                  <a:lnTo>
                    <a:pt x="5372938" y="123092"/>
                  </a:lnTo>
                  <a:lnTo>
                    <a:pt x="5348312" y="263768"/>
                  </a:lnTo>
                  <a:lnTo>
                    <a:pt x="5418510" y="263768"/>
                  </a:lnTo>
                  <a:lnTo>
                    <a:pt x="5443270" y="123092"/>
                  </a:lnTo>
                  <a:close/>
                </a:path>
                <a:path w="6692900" h="474979">
                  <a:moveTo>
                    <a:pt x="6094247" y="123092"/>
                  </a:moveTo>
                  <a:lnTo>
                    <a:pt x="5830481" y="123092"/>
                  </a:lnTo>
                  <a:lnTo>
                    <a:pt x="5768581" y="474784"/>
                  </a:lnTo>
                  <a:lnTo>
                    <a:pt x="5838913" y="474784"/>
                  </a:lnTo>
                  <a:lnTo>
                    <a:pt x="5863882" y="334107"/>
                  </a:lnTo>
                  <a:lnTo>
                    <a:pt x="6057107" y="334107"/>
                  </a:lnTo>
                  <a:lnTo>
                    <a:pt x="6069487" y="263768"/>
                  </a:lnTo>
                  <a:lnTo>
                    <a:pt x="5876201" y="263768"/>
                  </a:lnTo>
                  <a:lnTo>
                    <a:pt x="5888507" y="193429"/>
                  </a:lnTo>
                  <a:lnTo>
                    <a:pt x="6081867" y="193429"/>
                  </a:lnTo>
                  <a:lnTo>
                    <a:pt x="6094247" y="123092"/>
                  </a:lnTo>
                  <a:close/>
                </a:path>
                <a:path w="6692900" h="474979">
                  <a:moveTo>
                    <a:pt x="6057107" y="334107"/>
                  </a:moveTo>
                  <a:lnTo>
                    <a:pt x="5986983" y="334107"/>
                  </a:lnTo>
                  <a:lnTo>
                    <a:pt x="5962015" y="474784"/>
                  </a:lnTo>
                  <a:lnTo>
                    <a:pt x="6032347" y="474784"/>
                  </a:lnTo>
                  <a:lnTo>
                    <a:pt x="6057107" y="334107"/>
                  </a:lnTo>
                  <a:close/>
                </a:path>
                <a:path w="6692900" h="474979">
                  <a:moveTo>
                    <a:pt x="6199962" y="123092"/>
                  </a:moveTo>
                  <a:lnTo>
                    <a:pt x="6129616" y="123092"/>
                  </a:lnTo>
                  <a:lnTo>
                    <a:pt x="6067717" y="474784"/>
                  </a:lnTo>
                  <a:lnTo>
                    <a:pt x="6138062" y="474784"/>
                  </a:lnTo>
                  <a:lnTo>
                    <a:pt x="6150368" y="404445"/>
                  </a:lnTo>
                  <a:lnTo>
                    <a:pt x="6283621" y="302455"/>
                  </a:lnTo>
                  <a:lnTo>
                    <a:pt x="6168301" y="302455"/>
                  </a:lnTo>
                  <a:lnTo>
                    <a:pt x="6199962" y="123092"/>
                  </a:lnTo>
                  <a:close/>
                </a:path>
                <a:path w="6692900" h="474979">
                  <a:moveTo>
                    <a:pt x="6363065" y="295421"/>
                  </a:moveTo>
                  <a:lnTo>
                    <a:pt x="6292811" y="295421"/>
                  </a:lnTo>
                  <a:lnTo>
                    <a:pt x="6261150" y="474784"/>
                  </a:lnTo>
                  <a:lnTo>
                    <a:pt x="6331496" y="474784"/>
                  </a:lnTo>
                  <a:lnTo>
                    <a:pt x="6363065" y="295421"/>
                  </a:lnTo>
                  <a:close/>
                </a:path>
                <a:path w="6692900" h="474979">
                  <a:moveTo>
                    <a:pt x="6499098" y="123092"/>
                  </a:moveTo>
                  <a:lnTo>
                    <a:pt x="6428765" y="123092"/>
                  </a:lnTo>
                  <a:lnTo>
                    <a:pt x="6366865" y="474784"/>
                  </a:lnTo>
                  <a:lnTo>
                    <a:pt x="6437210" y="474784"/>
                  </a:lnTo>
                  <a:lnTo>
                    <a:pt x="6462179" y="334107"/>
                  </a:lnTo>
                  <a:lnTo>
                    <a:pt x="6655391" y="334107"/>
                  </a:lnTo>
                  <a:lnTo>
                    <a:pt x="6667771" y="263768"/>
                  </a:lnTo>
                  <a:lnTo>
                    <a:pt x="6474485" y="263768"/>
                  </a:lnTo>
                  <a:lnTo>
                    <a:pt x="6499098" y="123092"/>
                  </a:lnTo>
                  <a:close/>
                </a:path>
                <a:path w="6692900" h="474979">
                  <a:moveTo>
                    <a:pt x="6655391" y="334107"/>
                  </a:moveTo>
                  <a:lnTo>
                    <a:pt x="6585267" y="334107"/>
                  </a:lnTo>
                  <a:lnTo>
                    <a:pt x="6560299" y="474784"/>
                  </a:lnTo>
                  <a:lnTo>
                    <a:pt x="6630631" y="474784"/>
                  </a:lnTo>
                  <a:lnTo>
                    <a:pt x="6655391" y="334107"/>
                  </a:lnTo>
                  <a:close/>
                </a:path>
                <a:path w="6692900" h="474979">
                  <a:moveTo>
                    <a:pt x="6393395" y="123092"/>
                  </a:moveTo>
                  <a:lnTo>
                    <a:pt x="6323050" y="123092"/>
                  </a:lnTo>
                  <a:lnTo>
                    <a:pt x="6310744" y="193429"/>
                  </a:lnTo>
                  <a:lnTo>
                    <a:pt x="6168301" y="302455"/>
                  </a:lnTo>
                  <a:lnTo>
                    <a:pt x="6283621" y="302455"/>
                  </a:lnTo>
                  <a:lnTo>
                    <a:pt x="6292811" y="295421"/>
                  </a:lnTo>
                  <a:lnTo>
                    <a:pt x="6363065" y="295421"/>
                  </a:lnTo>
                  <a:lnTo>
                    <a:pt x="6393395" y="123092"/>
                  </a:lnTo>
                  <a:close/>
                </a:path>
                <a:path w="6692900" h="474979">
                  <a:moveTo>
                    <a:pt x="6081867" y="193429"/>
                  </a:moveTo>
                  <a:lnTo>
                    <a:pt x="6011595" y="193429"/>
                  </a:lnTo>
                  <a:lnTo>
                    <a:pt x="5999289" y="263768"/>
                  </a:lnTo>
                  <a:lnTo>
                    <a:pt x="6069487" y="263768"/>
                  </a:lnTo>
                  <a:lnTo>
                    <a:pt x="6081867" y="193429"/>
                  </a:lnTo>
                  <a:close/>
                </a:path>
                <a:path w="6692900" h="474979">
                  <a:moveTo>
                    <a:pt x="6692531" y="123092"/>
                  </a:moveTo>
                  <a:lnTo>
                    <a:pt x="6622199" y="123092"/>
                  </a:lnTo>
                  <a:lnTo>
                    <a:pt x="6597573" y="263768"/>
                  </a:lnTo>
                  <a:lnTo>
                    <a:pt x="6667771" y="263768"/>
                  </a:lnTo>
                  <a:lnTo>
                    <a:pt x="6692531" y="123092"/>
                  </a:lnTo>
                  <a:close/>
                </a:path>
                <a:path w="6692900" h="474979">
                  <a:moveTo>
                    <a:pt x="6256934" y="0"/>
                  </a:moveTo>
                  <a:lnTo>
                    <a:pt x="6204178" y="0"/>
                  </a:lnTo>
                  <a:lnTo>
                    <a:pt x="6195034" y="52753"/>
                  </a:lnTo>
                  <a:lnTo>
                    <a:pt x="6223876" y="87922"/>
                  </a:lnTo>
                  <a:lnTo>
                    <a:pt x="6311798" y="87922"/>
                  </a:lnTo>
                  <a:lnTo>
                    <a:pt x="6353302" y="52753"/>
                  </a:lnTo>
                  <a:lnTo>
                    <a:pt x="6356350" y="35168"/>
                  </a:lnTo>
                  <a:lnTo>
                    <a:pt x="6250597" y="35168"/>
                  </a:lnTo>
                  <a:lnTo>
                    <a:pt x="6256934" y="0"/>
                  </a:lnTo>
                  <a:close/>
                </a:path>
                <a:path w="6692900" h="474979">
                  <a:moveTo>
                    <a:pt x="6362446" y="0"/>
                  </a:moveTo>
                  <a:lnTo>
                    <a:pt x="6309690" y="0"/>
                  </a:lnTo>
                  <a:lnTo>
                    <a:pt x="6303352" y="35168"/>
                  </a:lnTo>
                  <a:lnTo>
                    <a:pt x="6356350" y="35168"/>
                  </a:lnTo>
                  <a:lnTo>
                    <a:pt x="63624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51400" y="0"/>
              <a:ext cx="14605000" cy="1466850"/>
            </a:xfrm>
            <a:custGeom>
              <a:avLst/>
              <a:gdLst/>
              <a:ahLst/>
              <a:cxnLst/>
              <a:rect l="l" t="t" r="r" b="b"/>
              <a:pathLst>
                <a:path w="14605000" h="1466850">
                  <a:moveTo>
                    <a:pt x="14604999" y="0"/>
                  </a:moveTo>
                  <a:lnTo>
                    <a:pt x="0" y="0"/>
                  </a:lnTo>
                  <a:lnTo>
                    <a:pt x="783" y="48406"/>
                  </a:lnTo>
                  <a:lnTo>
                    <a:pt x="3119" y="96420"/>
                  </a:lnTo>
                  <a:lnTo>
                    <a:pt x="6982" y="144017"/>
                  </a:lnTo>
                  <a:lnTo>
                    <a:pt x="12348" y="191174"/>
                  </a:lnTo>
                  <a:lnTo>
                    <a:pt x="19193" y="237867"/>
                  </a:lnTo>
                  <a:lnTo>
                    <a:pt x="27493" y="284070"/>
                  </a:lnTo>
                  <a:lnTo>
                    <a:pt x="37224" y="329761"/>
                  </a:lnTo>
                  <a:lnTo>
                    <a:pt x="48362" y="374915"/>
                  </a:lnTo>
                  <a:lnTo>
                    <a:pt x="60882" y="419507"/>
                  </a:lnTo>
                  <a:lnTo>
                    <a:pt x="74760" y="463514"/>
                  </a:lnTo>
                  <a:lnTo>
                    <a:pt x="89973" y="506911"/>
                  </a:lnTo>
                  <a:lnTo>
                    <a:pt x="106495" y="549675"/>
                  </a:lnTo>
                  <a:lnTo>
                    <a:pt x="124304" y="591780"/>
                  </a:lnTo>
                  <a:lnTo>
                    <a:pt x="143374" y="633204"/>
                  </a:lnTo>
                  <a:lnTo>
                    <a:pt x="163682" y="673921"/>
                  </a:lnTo>
                  <a:lnTo>
                    <a:pt x="185203" y="713908"/>
                  </a:lnTo>
                  <a:lnTo>
                    <a:pt x="207914" y="753141"/>
                  </a:lnTo>
                  <a:lnTo>
                    <a:pt x="231790" y="791595"/>
                  </a:lnTo>
                  <a:lnTo>
                    <a:pt x="256806" y="829246"/>
                  </a:lnTo>
                  <a:lnTo>
                    <a:pt x="282940" y="866070"/>
                  </a:lnTo>
                  <a:lnTo>
                    <a:pt x="310166" y="902043"/>
                  </a:lnTo>
                  <a:lnTo>
                    <a:pt x="338460" y="937141"/>
                  </a:lnTo>
                  <a:lnTo>
                    <a:pt x="367799" y="971339"/>
                  </a:lnTo>
                  <a:lnTo>
                    <a:pt x="398158" y="1004614"/>
                  </a:lnTo>
                  <a:lnTo>
                    <a:pt x="429513" y="1036941"/>
                  </a:lnTo>
                  <a:lnTo>
                    <a:pt x="461841" y="1068297"/>
                  </a:lnTo>
                  <a:lnTo>
                    <a:pt x="495115" y="1098656"/>
                  </a:lnTo>
                  <a:lnTo>
                    <a:pt x="529314" y="1127995"/>
                  </a:lnTo>
                  <a:lnTo>
                    <a:pt x="564411" y="1156289"/>
                  </a:lnTo>
                  <a:lnTo>
                    <a:pt x="600384" y="1183515"/>
                  </a:lnTo>
                  <a:lnTo>
                    <a:pt x="637209" y="1209649"/>
                  </a:lnTo>
                  <a:lnTo>
                    <a:pt x="674860" y="1234665"/>
                  </a:lnTo>
                  <a:lnTo>
                    <a:pt x="713314" y="1258541"/>
                  </a:lnTo>
                  <a:lnTo>
                    <a:pt x="752546" y="1281252"/>
                  </a:lnTo>
                  <a:lnTo>
                    <a:pt x="792533" y="1302773"/>
                  </a:lnTo>
                  <a:lnTo>
                    <a:pt x="833251" y="1323081"/>
                  </a:lnTo>
                  <a:lnTo>
                    <a:pt x="874674" y="1342151"/>
                  </a:lnTo>
                  <a:lnTo>
                    <a:pt x="916780" y="1359960"/>
                  </a:lnTo>
                  <a:lnTo>
                    <a:pt x="959544" y="1376482"/>
                  </a:lnTo>
                  <a:lnTo>
                    <a:pt x="1002941" y="1391695"/>
                  </a:lnTo>
                  <a:lnTo>
                    <a:pt x="1046948" y="1405574"/>
                  </a:lnTo>
                  <a:lnTo>
                    <a:pt x="1091540" y="1418094"/>
                  </a:lnTo>
                  <a:lnTo>
                    <a:pt x="1136694" y="1429231"/>
                  </a:lnTo>
                  <a:lnTo>
                    <a:pt x="1182385" y="1438962"/>
                  </a:lnTo>
                  <a:lnTo>
                    <a:pt x="1228588" y="1447263"/>
                  </a:lnTo>
                  <a:lnTo>
                    <a:pt x="1275281" y="1454108"/>
                  </a:lnTo>
                  <a:lnTo>
                    <a:pt x="1322438" y="1459474"/>
                  </a:lnTo>
                  <a:lnTo>
                    <a:pt x="1370036" y="1463337"/>
                  </a:lnTo>
                  <a:lnTo>
                    <a:pt x="1418050" y="1465672"/>
                  </a:lnTo>
                  <a:lnTo>
                    <a:pt x="1466456" y="1466456"/>
                  </a:lnTo>
                  <a:lnTo>
                    <a:pt x="14604999" y="1466456"/>
                  </a:lnTo>
                  <a:lnTo>
                    <a:pt x="14604999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05960" y="457173"/>
              <a:ext cx="1393952" cy="5203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56324" y="325538"/>
              <a:ext cx="948147" cy="78374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03298" y="599406"/>
              <a:ext cx="2004695" cy="287020"/>
            </a:xfrm>
            <a:custGeom>
              <a:avLst/>
              <a:gdLst/>
              <a:ahLst/>
              <a:cxnLst/>
              <a:rect l="l" t="t" r="r" b="b"/>
              <a:pathLst>
                <a:path w="2004694" h="287019">
                  <a:moveTo>
                    <a:pt x="2004656" y="0"/>
                  </a:moveTo>
                  <a:lnTo>
                    <a:pt x="0" y="0"/>
                  </a:lnTo>
                  <a:lnTo>
                    <a:pt x="0" y="286798"/>
                  </a:lnTo>
                  <a:lnTo>
                    <a:pt x="2004656" y="286798"/>
                  </a:lnTo>
                  <a:lnTo>
                    <a:pt x="2004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1744" y="469853"/>
              <a:ext cx="1916349" cy="4950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21604" y="206749"/>
              <a:ext cx="1032055" cy="10212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20109" y="343665"/>
              <a:ext cx="842143" cy="7474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9600" y="308976"/>
              <a:ext cx="1854200" cy="8168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5998543" y="0"/>
                  </a:moveTo>
                  <a:lnTo>
                    <a:pt x="0" y="0"/>
                  </a:lnTo>
                  <a:lnTo>
                    <a:pt x="0" y="836342"/>
                  </a:lnTo>
                  <a:lnTo>
                    <a:pt x="18328259" y="8825687"/>
                  </a:lnTo>
                  <a:lnTo>
                    <a:pt x="9723415" y="13716000"/>
                  </a:lnTo>
                  <a:lnTo>
                    <a:pt x="16042182" y="13716000"/>
                  </a:lnTo>
                  <a:lnTo>
                    <a:pt x="19456400" y="11787766"/>
                  </a:lnTo>
                  <a:lnTo>
                    <a:pt x="19456400" y="5816117"/>
                  </a:lnTo>
                  <a:lnTo>
                    <a:pt x="5998543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0518" y="7381925"/>
              <a:ext cx="10668000" cy="6334125"/>
            </a:xfrm>
            <a:custGeom>
              <a:avLst/>
              <a:gdLst/>
              <a:ahLst/>
              <a:cxnLst/>
              <a:rect l="l" t="t" r="r" b="b"/>
              <a:pathLst>
                <a:path w="10668000" h="6334125">
                  <a:moveTo>
                    <a:pt x="0" y="0"/>
                  </a:moveTo>
                  <a:lnTo>
                    <a:pt x="0" y="1233944"/>
                  </a:lnTo>
                  <a:lnTo>
                    <a:pt x="8882378" y="5123942"/>
                  </a:lnTo>
                  <a:lnTo>
                    <a:pt x="6762986" y="6334074"/>
                  </a:lnTo>
                  <a:lnTo>
                    <a:pt x="9048125" y="6334074"/>
                  </a:lnTo>
                  <a:lnTo>
                    <a:pt x="10667998" y="5414937"/>
                  </a:lnTo>
                  <a:lnTo>
                    <a:pt x="10667998" y="4632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34794" y="1801365"/>
              <a:ext cx="4581277" cy="79524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619" y="2509438"/>
              <a:ext cx="4295508" cy="102923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129876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4"/>
                  </a:lnTo>
                  <a:lnTo>
                    <a:pt x="10652" y="66993"/>
                  </a:lnTo>
                  <a:lnTo>
                    <a:pt x="25404" y="109423"/>
                  </a:lnTo>
                  <a:lnTo>
                    <a:pt x="45345" y="149134"/>
                  </a:lnTo>
                  <a:lnTo>
                    <a:pt x="70062" y="185713"/>
                  </a:lnTo>
                  <a:lnTo>
                    <a:pt x="99144" y="218749"/>
                  </a:lnTo>
                  <a:lnTo>
                    <a:pt x="132181" y="247831"/>
                  </a:lnTo>
                  <a:lnTo>
                    <a:pt x="168760" y="272548"/>
                  </a:lnTo>
                  <a:lnTo>
                    <a:pt x="208470" y="292488"/>
                  </a:lnTo>
                  <a:lnTo>
                    <a:pt x="250901" y="307241"/>
                  </a:lnTo>
                  <a:lnTo>
                    <a:pt x="295640" y="316394"/>
                  </a:lnTo>
                  <a:lnTo>
                    <a:pt x="342276" y="319536"/>
                  </a:lnTo>
                  <a:lnTo>
                    <a:pt x="389002" y="316394"/>
                  </a:lnTo>
                  <a:lnTo>
                    <a:pt x="433799" y="307241"/>
                  </a:lnTo>
                  <a:lnTo>
                    <a:pt x="476261" y="292488"/>
                  </a:lnTo>
                  <a:lnTo>
                    <a:pt x="515981" y="272548"/>
                  </a:lnTo>
                  <a:lnTo>
                    <a:pt x="552552" y="247831"/>
                  </a:lnTo>
                  <a:lnTo>
                    <a:pt x="585567" y="218749"/>
                  </a:lnTo>
                  <a:lnTo>
                    <a:pt x="614619" y="185713"/>
                  </a:lnTo>
                  <a:lnTo>
                    <a:pt x="639301" y="149134"/>
                  </a:lnTo>
                  <a:lnTo>
                    <a:pt x="659207" y="109423"/>
                  </a:lnTo>
                  <a:lnTo>
                    <a:pt x="673929" y="66993"/>
                  </a:lnTo>
                  <a:lnTo>
                    <a:pt x="683061" y="22254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213067" y="73163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90"/>
                  </a:lnTo>
                  <a:lnTo>
                    <a:pt x="133824" y="56207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5"/>
                  </a:lnTo>
                  <a:lnTo>
                    <a:pt x="12295" y="237045"/>
                  </a:lnTo>
                  <a:lnTo>
                    <a:pt x="3142" y="281785"/>
                  </a:lnTo>
                  <a:lnTo>
                    <a:pt x="0" y="328421"/>
                  </a:lnTo>
                  <a:lnTo>
                    <a:pt x="3142" y="375058"/>
                  </a:lnTo>
                  <a:lnTo>
                    <a:pt x="12295" y="419797"/>
                  </a:lnTo>
                  <a:lnTo>
                    <a:pt x="27047" y="462227"/>
                  </a:lnTo>
                  <a:lnTo>
                    <a:pt x="46988" y="501938"/>
                  </a:lnTo>
                  <a:lnTo>
                    <a:pt x="71705" y="538517"/>
                  </a:lnTo>
                  <a:lnTo>
                    <a:pt x="100787" y="571553"/>
                  </a:lnTo>
                  <a:lnTo>
                    <a:pt x="133824" y="600635"/>
                  </a:lnTo>
                  <a:lnTo>
                    <a:pt x="170403" y="625352"/>
                  </a:lnTo>
                  <a:lnTo>
                    <a:pt x="210113" y="645292"/>
                  </a:lnTo>
                  <a:lnTo>
                    <a:pt x="243332" y="656842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637358" y="12940625"/>
              <a:ext cx="358140" cy="262890"/>
            </a:xfrm>
            <a:custGeom>
              <a:avLst/>
              <a:gdLst/>
              <a:ahLst/>
              <a:cxnLst/>
              <a:rect l="l" t="t" r="r" b="b"/>
              <a:pathLst>
                <a:path w="358140" h="262890">
                  <a:moveTo>
                    <a:pt x="112013" y="61721"/>
                  </a:moveTo>
                  <a:lnTo>
                    <a:pt x="67436" y="61721"/>
                  </a:lnTo>
                  <a:lnTo>
                    <a:pt x="67436" y="257936"/>
                  </a:lnTo>
                  <a:lnTo>
                    <a:pt x="112013" y="257936"/>
                  </a:lnTo>
                  <a:lnTo>
                    <a:pt x="112013" y="61721"/>
                  </a:lnTo>
                  <a:close/>
                </a:path>
                <a:path w="358140" h="262890">
                  <a:moveTo>
                    <a:pt x="112013" y="3809"/>
                  </a:moveTo>
                  <a:lnTo>
                    <a:pt x="73151" y="3809"/>
                  </a:lnTo>
                  <a:lnTo>
                    <a:pt x="0" y="77723"/>
                  </a:lnTo>
                  <a:lnTo>
                    <a:pt x="25907" y="104774"/>
                  </a:lnTo>
                  <a:lnTo>
                    <a:pt x="67436" y="61721"/>
                  </a:lnTo>
                  <a:lnTo>
                    <a:pt x="112013" y="61721"/>
                  </a:lnTo>
                  <a:lnTo>
                    <a:pt x="112013" y="3809"/>
                  </a:lnTo>
                  <a:close/>
                </a:path>
                <a:path w="358140" h="262890">
                  <a:moveTo>
                    <a:pt x="256368" y="0"/>
                  </a:moveTo>
                  <a:lnTo>
                    <a:pt x="210648" y="11429"/>
                  </a:lnTo>
                  <a:lnTo>
                    <a:pt x="178644" y="41909"/>
                  </a:lnTo>
                  <a:lnTo>
                    <a:pt x="160737" y="83438"/>
                  </a:lnTo>
                  <a:lnTo>
                    <a:pt x="154641" y="131063"/>
                  </a:lnTo>
                  <a:lnTo>
                    <a:pt x="155022" y="143327"/>
                  </a:lnTo>
                  <a:lnTo>
                    <a:pt x="164142" y="189880"/>
                  </a:lnTo>
                  <a:lnTo>
                    <a:pt x="185073" y="229647"/>
                  </a:lnTo>
                  <a:lnTo>
                    <a:pt x="221078" y="256079"/>
                  </a:lnTo>
                  <a:lnTo>
                    <a:pt x="256368" y="262508"/>
                  </a:lnTo>
                  <a:lnTo>
                    <a:pt x="268798" y="261794"/>
                  </a:lnTo>
                  <a:lnTo>
                    <a:pt x="311661" y="244887"/>
                  </a:lnTo>
                  <a:lnTo>
                    <a:pt x="332468" y="222884"/>
                  </a:lnTo>
                  <a:lnTo>
                    <a:pt x="256368" y="222884"/>
                  </a:lnTo>
                  <a:lnTo>
                    <a:pt x="242843" y="221265"/>
                  </a:lnTo>
                  <a:lnTo>
                    <a:pt x="207695" y="183141"/>
                  </a:lnTo>
                  <a:lnTo>
                    <a:pt x="199980" y="131063"/>
                  </a:lnTo>
                  <a:lnTo>
                    <a:pt x="200290" y="118657"/>
                  </a:lnTo>
                  <a:lnTo>
                    <a:pt x="208076" y="76247"/>
                  </a:lnTo>
                  <a:lnTo>
                    <a:pt x="238175" y="42957"/>
                  </a:lnTo>
                  <a:lnTo>
                    <a:pt x="256368" y="39623"/>
                  </a:lnTo>
                  <a:lnTo>
                    <a:pt x="332468" y="39623"/>
                  </a:lnTo>
                  <a:lnTo>
                    <a:pt x="327663" y="32861"/>
                  </a:lnTo>
                  <a:lnTo>
                    <a:pt x="291658" y="6429"/>
                  </a:lnTo>
                  <a:lnTo>
                    <a:pt x="268798" y="714"/>
                  </a:lnTo>
                  <a:lnTo>
                    <a:pt x="256368" y="0"/>
                  </a:lnTo>
                  <a:close/>
                </a:path>
                <a:path w="358140" h="262890">
                  <a:moveTo>
                    <a:pt x="332468" y="39623"/>
                  </a:moveTo>
                  <a:lnTo>
                    <a:pt x="256368" y="39623"/>
                  </a:lnTo>
                  <a:lnTo>
                    <a:pt x="265845" y="40457"/>
                  </a:lnTo>
                  <a:lnTo>
                    <a:pt x="274466" y="42957"/>
                  </a:lnTo>
                  <a:lnTo>
                    <a:pt x="304422" y="76247"/>
                  </a:lnTo>
                  <a:lnTo>
                    <a:pt x="312427" y="118800"/>
                  </a:lnTo>
                  <a:lnTo>
                    <a:pt x="312756" y="131063"/>
                  </a:lnTo>
                  <a:lnTo>
                    <a:pt x="311899" y="150185"/>
                  </a:lnTo>
                  <a:lnTo>
                    <a:pt x="299040" y="196976"/>
                  </a:lnTo>
                  <a:lnTo>
                    <a:pt x="256368" y="222884"/>
                  </a:lnTo>
                  <a:lnTo>
                    <a:pt x="332468" y="222884"/>
                  </a:lnTo>
                  <a:lnTo>
                    <a:pt x="351999" y="178688"/>
                  </a:lnTo>
                  <a:lnTo>
                    <a:pt x="358095" y="131063"/>
                  </a:lnTo>
                  <a:lnTo>
                    <a:pt x="357700" y="118657"/>
                  </a:lnTo>
                  <a:lnTo>
                    <a:pt x="348594" y="72270"/>
                  </a:lnTo>
                  <a:lnTo>
                    <a:pt x="334092" y="41909"/>
                  </a:lnTo>
                  <a:lnTo>
                    <a:pt x="332468" y="39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9503" y="0"/>
              <a:ext cx="4636896" cy="21678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6200" y="970368"/>
              <a:ext cx="11735142" cy="13081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6226" y="9351416"/>
              <a:ext cx="2967659" cy="29676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7853" y="2509438"/>
              <a:ext cx="4295521" cy="10292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81323" y="2509443"/>
              <a:ext cx="4295521" cy="72443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99650" y="10615837"/>
              <a:ext cx="2334628" cy="23346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200" y="10851306"/>
            <a:ext cx="2679700" cy="267971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129876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4"/>
                </a:lnTo>
                <a:lnTo>
                  <a:pt x="10652" y="66993"/>
                </a:lnTo>
                <a:lnTo>
                  <a:pt x="25404" y="109423"/>
                </a:lnTo>
                <a:lnTo>
                  <a:pt x="45345" y="149134"/>
                </a:lnTo>
                <a:lnTo>
                  <a:pt x="70062" y="185713"/>
                </a:lnTo>
                <a:lnTo>
                  <a:pt x="99144" y="218749"/>
                </a:lnTo>
                <a:lnTo>
                  <a:pt x="132181" y="247831"/>
                </a:lnTo>
                <a:lnTo>
                  <a:pt x="168760" y="272548"/>
                </a:lnTo>
                <a:lnTo>
                  <a:pt x="208470" y="292488"/>
                </a:lnTo>
                <a:lnTo>
                  <a:pt x="250901" y="307241"/>
                </a:lnTo>
                <a:lnTo>
                  <a:pt x="295640" y="316394"/>
                </a:lnTo>
                <a:lnTo>
                  <a:pt x="342276" y="319536"/>
                </a:lnTo>
                <a:lnTo>
                  <a:pt x="389002" y="316394"/>
                </a:lnTo>
                <a:lnTo>
                  <a:pt x="433799" y="307241"/>
                </a:lnTo>
                <a:lnTo>
                  <a:pt x="476261" y="292488"/>
                </a:lnTo>
                <a:lnTo>
                  <a:pt x="515981" y="272548"/>
                </a:lnTo>
                <a:lnTo>
                  <a:pt x="552552" y="247831"/>
                </a:lnTo>
                <a:lnTo>
                  <a:pt x="585567" y="218749"/>
                </a:lnTo>
                <a:lnTo>
                  <a:pt x="614619" y="185713"/>
                </a:lnTo>
                <a:lnTo>
                  <a:pt x="639301" y="149134"/>
                </a:lnTo>
                <a:lnTo>
                  <a:pt x="659207" y="109423"/>
                </a:lnTo>
                <a:lnTo>
                  <a:pt x="673929" y="66993"/>
                </a:lnTo>
                <a:lnTo>
                  <a:pt x="683061" y="22254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13067" y="731636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90"/>
                </a:lnTo>
                <a:lnTo>
                  <a:pt x="133824" y="56207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5"/>
                </a:lnTo>
                <a:lnTo>
                  <a:pt x="12295" y="237045"/>
                </a:lnTo>
                <a:lnTo>
                  <a:pt x="3142" y="281785"/>
                </a:lnTo>
                <a:lnTo>
                  <a:pt x="0" y="328421"/>
                </a:lnTo>
                <a:lnTo>
                  <a:pt x="3142" y="375058"/>
                </a:lnTo>
                <a:lnTo>
                  <a:pt x="12295" y="419797"/>
                </a:lnTo>
                <a:lnTo>
                  <a:pt x="27047" y="462227"/>
                </a:lnTo>
                <a:lnTo>
                  <a:pt x="46988" y="501938"/>
                </a:lnTo>
                <a:lnTo>
                  <a:pt x="71705" y="538517"/>
                </a:lnTo>
                <a:lnTo>
                  <a:pt x="100787" y="571553"/>
                </a:lnTo>
                <a:lnTo>
                  <a:pt x="133824" y="600635"/>
                </a:lnTo>
                <a:lnTo>
                  <a:pt x="170403" y="625352"/>
                </a:lnTo>
                <a:lnTo>
                  <a:pt x="210113" y="645292"/>
                </a:lnTo>
                <a:lnTo>
                  <a:pt x="243332" y="656842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28234" y="1801365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6"/>
                </a:lnTo>
                <a:lnTo>
                  <a:pt x="71705" y="554015"/>
                </a:lnTo>
                <a:lnTo>
                  <a:pt x="100787" y="587051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1"/>
                </a:lnTo>
                <a:lnTo>
                  <a:pt x="252544" y="675543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3"/>
                </a:lnTo>
                <a:lnTo>
                  <a:pt x="477904" y="660791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1"/>
                </a:lnTo>
                <a:lnTo>
                  <a:pt x="616262" y="554015"/>
                </a:lnTo>
                <a:lnTo>
                  <a:pt x="640944" y="517436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682379" y="12944434"/>
            <a:ext cx="257175" cy="254635"/>
          </a:xfrm>
          <a:custGeom>
            <a:avLst/>
            <a:gdLst/>
            <a:ahLst/>
            <a:cxnLst/>
            <a:rect l="l" t="t" r="r" b="b"/>
            <a:pathLst>
              <a:path w="257175" h="254634">
                <a:moveTo>
                  <a:pt x="112014" y="57911"/>
                </a:moveTo>
                <a:lnTo>
                  <a:pt x="67437" y="57911"/>
                </a:lnTo>
                <a:lnTo>
                  <a:pt x="67437" y="254126"/>
                </a:lnTo>
                <a:lnTo>
                  <a:pt x="112014" y="254126"/>
                </a:lnTo>
                <a:lnTo>
                  <a:pt x="112014" y="57911"/>
                </a:lnTo>
                <a:close/>
              </a:path>
              <a:path w="257175" h="254634">
                <a:moveTo>
                  <a:pt x="112014" y="0"/>
                </a:moveTo>
                <a:lnTo>
                  <a:pt x="73152" y="0"/>
                </a:lnTo>
                <a:lnTo>
                  <a:pt x="0" y="73913"/>
                </a:lnTo>
                <a:lnTo>
                  <a:pt x="25908" y="100964"/>
                </a:lnTo>
                <a:lnTo>
                  <a:pt x="67437" y="57911"/>
                </a:lnTo>
                <a:lnTo>
                  <a:pt x="112014" y="57911"/>
                </a:lnTo>
                <a:lnTo>
                  <a:pt x="112014" y="0"/>
                </a:lnTo>
                <a:close/>
              </a:path>
              <a:path w="257175" h="254634">
                <a:moveTo>
                  <a:pt x="256749" y="57911"/>
                </a:moveTo>
                <a:lnTo>
                  <a:pt x="212172" y="57911"/>
                </a:lnTo>
                <a:lnTo>
                  <a:pt x="212172" y="254126"/>
                </a:lnTo>
                <a:lnTo>
                  <a:pt x="256749" y="254126"/>
                </a:lnTo>
                <a:lnTo>
                  <a:pt x="256749" y="57911"/>
                </a:lnTo>
                <a:close/>
              </a:path>
              <a:path w="257175" h="254634">
                <a:moveTo>
                  <a:pt x="256749" y="0"/>
                </a:moveTo>
                <a:lnTo>
                  <a:pt x="217887" y="0"/>
                </a:lnTo>
                <a:lnTo>
                  <a:pt x="144735" y="73913"/>
                </a:lnTo>
                <a:lnTo>
                  <a:pt x="170643" y="100964"/>
                </a:lnTo>
                <a:lnTo>
                  <a:pt x="212172" y="57911"/>
                </a:lnTo>
                <a:lnTo>
                  <a:pt x="256749" y="57911"/>
                </a:lnTo>
                <a:lnTo>
                  <a:pt x="256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9503" y="0"/>
            <a:ext cx="4636896" cy="216783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2705" y="970368"/>
            <a:ext cx="12372098" cy="13081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143000" y="2885655"/>
            <a:ext cx="18313400" cy="10830560"/>
            <a:chOff x="1143000" y="2885655"/>
            <a:chExt cx="18313400" cy="10830560"/>
          </a:xfrm>
        </p:grpSpPr>
        <p:sp>
          <p:nvSpPr>
            <p:cNvPr id="11" name="object 11"/>
            <p:cNvSpPr/>
            <p:nvPr/>
          </p:nvSpPr>
          <p:spPr>
            <a:xfrm>
              <a:off x="1143000" y="2891624"/>
              <a:ext cx="18313400" cy="10824845"/>
            </a:xfrm>
            <a:custGeom>
              <a:avLst/>
              <a:gdLst/>
              <a:ahLst/>
              <a:cxnLst/>
              <a:rect l="l" t="t" r="r" b="b"/>
              <a:pathLst>
                <a:path w="18313400" h="10824844">
                  <a:moveTo>
                    <a:pt x="5063337" y="0"/>
                  </a:moveTo>
                  <a:lnTo>
                    <a:pt x="0" y="0"/>
                  </a:lnTo>
                  <a:lnTo>
                    <a:pt x="14992604" y="6694042"/>
                  </a:lnTo>
                  <a:lnTo>
                    <a:pt x="7760241" y="10824375"/>
                  </a:lnTo>
                  <a:lnTo>
                    <a:pt x="11949722" y="10824375"/>
                  </a:lnTo>
                  <a:lnTo>
                    <a:pt x="18313400" y="7235520"/>
                  </a:lnTo>
                  <a:lnTo>
                    <a:pt x="18313400" y="5778715"/>
                  </a:lnTo>
                  <a:lnTo>
                    <a:pt x="5063337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2885655"/>
              <a:ext cx="17170400" cy="41021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896" y="7917972"/>
              <a:ext cx="7068794" cy="3356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4279" y="8523757"/>
              <a:ext cx="6223259" cy="34889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09000" y="7884614"/>
              <a:ext cx="9853142" cy="46472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8200" y="7770314"/>
              <a:ext cx="9954742" cy="4748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85200" y="7846516"/>
              <a:ext cx="9700742" cy="449483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1181" y="8468820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283279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8" y="14879"/>
                  </a:lnTo>
                  <a:lnTo>
                    <a:pt x="3992" y="31026"/>
                  </a:lnTo>
                  <a:lnTo>
                    <a:pt x="0" y="50800"/>
                  </a:lnTo>
                  <a:lnTo>
                    <a:pt x="0" y="283280"/>
                  </a:lnTo>
                  <a:lnTo>
                    <a:pt x="3992" y="303054"/>
                  </a:lnTo>
                  <a:lnTo>
                    <a:pt x="14878" y="319201"/>
                  </a:lnTo>
                  <a:lnTo>
                    <a:pt x="31026" y="330088"/>
                  </a:lnTo>
                  <a:lnTo>
                    <a:pt x="50800" y="334080"/>
                  </a:lnTo>
                  <a:lnTo>
                    <a:pt x="283279" y="334080"/>
                  </a:lnTo>
                  <a:lnTo>
                    <a:pt x="303053" y="330088"/>
                  </a:lnTo>
                  <a:lnTo>
                    <a:pt x="319201" y="319201"/>
                  </a:lnTo>
                  <a:lnTo>
                    <a:pt x="330087" y="303054"/>
                  </a:lnTo>
                  <a:lnTo>
                    <a:pt x="334079" y="283280"/>
                  </a:lnTo>
                  <a:lnTo>
                    <a:pt x="334079" y="50800"/>
                  </a:lnTo>
                  <a:lnTo>
                    <a:pt x="330087" y="31026"/>
                  </a:lnTo>
                  <a:lnTo>
                    <a:pt x="319201" y="14879"/>
                  </a:lnTo>
                  <a:lnTo>
                    <a:pt x="303053" y="3992"/>
                  </a:lnTo>
                  <a:lnTo>
                    <a:pt x="2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61181" y="8468816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50800" y="0"/>
                  </a:moveTo>
                  <a:lnTo>
                    <a:pt x="31026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799"/>
                  </a:lnTo>
                  <a:lnTo>
                    <a:pt x="2" y="283284"/>
                  </a:lnTo>
                  <a:lnTo>
                    <a:pt x="3992" y="303051"/>
                  </a:lnTo>
                  <a:lnTo>
                    <a:pt x="14879" y="319198"/>
                  </a:lnTo>
                  <a:lnTo>
                    <a:pt x="31026" y="330082"/>
                  </a:lnTo>
                  <a:lnTo>
                    <a:pt x="50800" y="334073"/>
                  </a:lnTo>
                  <a:lnTo>
                    <a:pt x="50800" y="321384"/>
                  </a:lnTo>
                  <a:lnTo>
                    <a:pt x="35969" y="318390"/>
                  </a:lnTo>
                  <a:lnTo>
                    <a:pt x="23859" y="310225"/>
                  </a:lnTo>
                  <a:lnTo>
                    <a:pt x="15694" y="298114"/>
                  </a:lnTo>
                  <a:lnTo>
                    <a:pt x="12700" y="283284"/>
                  </a:lnTo>
                  <a:lnTo>
                    <a:pt x="12700" y="50799"/>
                  </a:lnTo>
                  <a:lnTo>
                    <a:pt x="15694" y="35973"/>
                  </a:lnTo>
                  <a:lnTo>
                    <a:pt x="23859" y="23863"/>
                  </a:lnTo>
                  <a:lnTo>
                    <a:pt x="35969" y="15697"/>
                  </a:lnTo>
                  <a:lnTo>
                    <a:pt x="50800" y="12703"/>
                  </a:lnTo>
                  <a:lnTo>
                    <a:pt x="50800" y="0"/>
                  </a:lnTo>
                  <a:close/>
                </a:path>
                <a:path w="334644" h="334645">
                  <a:moveTo>
                    <a:pt x="283279" y="321384"/>
                  </a:moveTo>
                  <a:lnTo>
                    <a:pt x="50800" y="321384"/>
                  </a:lnTo>
                  <a:lnTo>
                    <a:pt x="50800" y="334073"/>
                  </a:lnTo>
                  <a:lnTo>
                    <a:pt x="283279" y="334073"/>
                  </a:lnTo>
                  <a:lnTo>
                    <a:pt x="283279" y="321384"/>
                  </a:lnTo>
                  <a:close/>
                </a:path>
                <a:path w="334644" h="334645">
                  <a:moveTo>
                    <a:pt x="334076" y="283284"/>
                  </a:moveTo>
                  <a:lnTo>
                    <a:pt x="321379" y="283284"/>
                  </a:lnTo>
                  <a:lnTo>
                    <a:pt x="318385" y="298114"/>
                  </a:lnTo>
                  <a:lnTo>
                    <a:pt x="310220" y="310225"/>
                  </a:lnTo>
                  <a:lnTo>
                    <a:pt x="298110" y="318390"/>
                  </a:lnTo>
                  <a:lnTo>
                    <a:pt x="283279" y="321384"/>
                  </a:lnTo>
                  <a:lnTo>
                    <a:pt x="283279" y="334073"/>
                  </a:lnTo>
                  <a:lnTo>
                    <a:pt x="303051" y="330082"/>
                  </a:lnTo>
                  <a:lnTo>
                    <a:pt x="319198" y="319198"/>
                  </a:lnTo>
                  <a:lnTo>
                    <a:pt x="330086" y="303051"/>
                  </a:lnTo>
                  <a:lnTo>
                    <a:pt x="334076" y="283284"/>
                  </a:lnTo>
                  <a:close/>
                </a:path>
                <a:path w="334644" h="334645">
                  <a:moveTo>
                    <a:pt x="283279" y="0"/>
                  </a:moveTo>
                  <a:lnTo>
                    <a:pt x="283279" y="12703"/>
                  </a:lnTo>
                  <a:lnTo>
                    <a:pt x="298110" y="15697"/>
                  </a:lnTo>
                  <a:lnTo>
                    <a:pt x="310220" y="23863"/>
                  </a:lnTo>
                  <a:lnTo>
                    <a:pt x="318385" y="35973"/>
                  </a:lnTo>
                  <a:lnTo>
                    <a:pt x="321379" y="50799"/>
                  </a:lnTo>
                  <a:lnTo>
                    <a:pt x="321379" y="283284"/>
                  </a:lnTo>
                  <a:lnTo>
                    <a:pt x="334078" y="283273"/>
                  </a:lnTo>
                  <a:lnTo>
                    <a:pt x="334077" y="50799"/>
                  </a:lnTo>
                  <a:lnTo>
                    <a:pt x="330086" y="31027"/>
                  </a:lnTo>
                  <a:lnTo>
                    <a:pt x="319198" y="14879"/>
                  </a:lnTo>
                  <a:lnTo>
                    <a:pt x="303051" y="3992"/>
                  </a:lnTo>
                  <a:lnTo>
                    <a:pt x="283279" y="0"/>
                  </a:lnTo>
                  <a:close/>
                </a:path>
                <a:path w="334644" h="334645">
                  <a:moveTo>
                    <a:pt x="283278" y="0"/>
                  </a:moveTo>
                  <a:lnTo>
                    <a:pt x="50800" y="0"/>
                  </a:lnTo>
                  <a:lnTo>
                    <a:pt x="50800" y="12703"/>
                  </a:lnTo>
                  <a:lnTo>
                    <a:pt x="283279" y="12703"/>
                  </a:lnTo>
                  <a:lnTo>
                    <a:pt x="283278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1181" y="8888670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283279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8" y="14879"/>
                  </a:lnTo>
                  <a:lnTo>
                    <a:pt x="3992" y="31026"/>
                  </a:lnTo>
                  <a:lnTo>
                    <a:pt x="0" y="50800"/>
                  </a:lnTo>
                  <a:lnTo>
                    <a:pt x="0" y="283280"/>
                  </a:lnTo>
                  <a:lnTo>
                    <a:pt x="3992" y="303054"/>
                  </a:lnTo>
                  <a:lnTo>
                    <a:pt x="14878" y="319201"/>
                  </a:lnTo>
                  <a:lnTo>
                    <a:pt x="31026" y="330088"/>
                  </a:lnTo>
                  <a:lnTo>
                    <a:pt x="50800" y="334080"/>
                  </a:lnTo>
                  <a:lnTo>
                    <a:pt x="283279" y="334080"/>
                  </a:lnTo>
                  <a:lnTo>
                    <a:pt x="303053" y="330088"/>
                  </a:lnTo>
                  <a:lnTo>
                    <a:pt x="319201" y="319201"/>
                  </a:lnTo>
                  <a:lnTo>
                    <a:pt x="330087" y="303054"/>
                  </a:lnTo>
                  <a:lnTo>
                    <a:pt x="334079" y="283280"/>
                  </a:lnTo>
                  <a:lnTo>
                    <a:pt x="334079" y="50800"/>
                  </a:lnTo>
                  <a:lnTo>
                    <a:pt x="330087" y="31026"/>
                  </a:lnTo>
                  <a:lnTo>
                    <a:pt x="319201" y="14879"/>
                  </a:lnTo>
                  <a:lnTo>
                    <a:pt x="303053" y="3992"/>
                  </a:lnTo>
                  <a:lnTo>
                    <a:pt x="2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1181" y="8888679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12700" y="50790"/>
                  </a:moveTo>
                  <a:lnTo>
                    <a:pt x="0" y="50800"/>
                  </a:lnTo>
                  <a:lnTo>
                    <a:pt x="0" y="283273"/>
                  </a:lnTo>
                  <a:lnTo>
                    <a:pt x="3992" y="303046"/>
                  </a:lnTo>
                  <a:lnTo>
                    <a:pt x="14879" y="319193"/>
                  </a:lnTo>
                  <a:lnTo>
                    <a:pt x="31026" y="330081"/>
                  </a:lnTo>
                  <a:lnTo>
                    <a:pt x="50800" y="334073"/>
                  </a:lnTo>
                  <a:lnTo>
                    <a:pt x="50800" y="321371"/>
                  </a:lnTo>
                  <a:lnTo>
                    <a:pt x="35969" y="318377"/>
                  </a:lnTo>
                  <a:lnTo>
                    <a:pt x="23859" y="310212"/>
                  </a:lnTo>
                  <a:lnTo>
                    <a:pt x="15694" y="298102"/>
                  </a:lnTo>
                  <a:lnTo>
                    <a:pt x="12700" y="283273"/>
                  </a:lnTo>
                  <a:lnTo>
                    <a:pt x="12700" y="50790"/>
                  </a:lnTo>
                  <a:close/>
                </a:path>
                <a:path w="334644" h="334645">
                  <a:moveTo>
                    <a:pt x="283279" y="321371"/>
                  </a:moveTo>
                  <a:lnTo>
                    <a:pt x="50800" y="321371"/>
                  </a:lnTo>
                  <a:lnTo>
                    <a:pt x="50800" y="334073"/>
                  </a:lnTo>
                  <a:lnTo>
                    <a:pt x="283279" y="334073"/>
                  </a:lnTo>
                  <a:lnTo>
                    <a:pt x="283279" y="321371"/>
                  </a:lnTo>
                  <a:close/>
                </a:path>
                <a:path w="334644" h="334645">
                  <a:moveTo>
                    <a:pt x="283279" y="0"/>
                  </a:moveTo>
                  <a:lnTo>
                    <a:pt x="283279" y="12690"/>
                  </a:lnTo>
                  <a:lnTo>
                    <a:pt x="298110" y="15685"/>
                  </a:lnTo>
                  <a:lnTo>
                    <a:pt x="310220" y="23850"/>
                  </a:lnTo>
                  <a:lnTo>
                    <a:pt x="318385" y="35961"/>
                  </a:lnTo>
                  <a:lnTo>
                    <a:pt x="321379" y="50790"/>
                  </a:lnTo>
                  <a:lnTo>
                    <a:pt x="321379" y="283273"/>
                  </a:lnTo>
                  <a:lnTo>
                    <a:pt x="318385" y="298102"/>
                  </a:lnTo>
                  <a:lnTo>
                    <a:pt x="310220" y="310212"/>
                  </a:lnTo>
                  <a:lnTo>
                    <a:pt x="298110" y="318377"/>
                  </a:lnTo>
                  <a:lnTo>
                    <a:pt x="283279" y="321371"/>
                  </a:lnTo>
                  <a:lnTo>
                    <a:pt x="283279" y="334073"/>
                  </a:lnTo>
                  <a:lnTo>
                    <a:pt x="303051" y="330081"/>
                  </a:lnTo>
                  <a:lnTo>
                    <a:pt x="319198" y="319193"/>
                  </a:lnTo>
                  <a:lnTo>
                    <a:pt x="330086" y="303046"/>
                  </a:lnTo>
                  <a:lnTo>
                    <a:pt x="334078" y="283273"/>
                  </a:lnTo>
                  <a:lnTo>
                    <a:pt x="334076" y="50790"/>
                  </a:lnTo>
                  <a:lnTo>
                    <a:pt x="330086" y="31021"/>
                  </a:lnTo>
                  <a:lnTo>
                    <a:pt x="319198" y="14874"/>
                  </a:lnTo>
                  <a:lnTo>
                    <a:pt x="303051" y="3990"/>
                  </a:lnTo>
                  <a:lnTo>
                    <a:pt x="283279" y="0"/>
                  </a:lnTo>
                  <a:close/>
                </a:path>
                <a:path w="334644" h="334645">
                  <a:moveTo>
                    <a:pt x="50800" y="0"/>
                  </a:moveTo>
                  <a:lnTo>
                    <a:pt x="31026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1" y="50790"/>
                  </a:lnTo>
                  <a:lnTo>
                    <a:pt x="12700" y="50790"/>
                  </a:lnTo>
                  <a:lnTo>
                    <a:pt x="15694" y="35961"/>
                  </a:lnTo>
                  <a:lnTo>
                    <a:pt x="23859" y="23850"/>
                  </a:lnTo>
                  <a:lnTo>
                    <a:pt x="35969" y="15685"/>
                  </a:lnTo>
                  <a:lnTo>
                    <a:pt x="50800" y="12690"/>
                  </a:lnTo>
                  <a:lnTo>
                    <a:pt x="50800" y="0"/>
                  </a:lnTo>
                  <a:close/>
                </a:path>
                <a:path w="334644" h="334645">
                  <a:moveTo>
                    <a:pt x="283278" y="0"/>
                  </a:moveTo>
                  <a:lnTo>
                    <a:pt x="50800" y="0"/>
                  </a:lnTo>
                  <a:lnTo>
                    <a:pt x="50800" y="12690"/>
                  </a:lnTo>
                  <a:lnTo>
                    <a:pt x="283279" y="12690"/>
                  </a:lnTo>
                  <a:lnTo>
                    <a:pt x="283278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1181" y="9308532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283279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8" y="14879"/>
                  </a:lnTo>
                  <a:lnTo>
                    <a:pt x="3992" y="31026"/>
                  </a:lnTo>
                  <a:lnTo>
                    <a:pt x="0" y="50799"/>
                  </a:lnTo>
                  <a:lnTo>
                    <a:pt x="0" y="283280"/>
                  </a:lnTo>
                  <a:lnTo>
                    <a:pt x="3992" y="303054"/>
                  </a:lnTo>
                  <a:lnTo>
                    <a:pt x="14878" y="319201"/>
                  </a:lnTo>
                  <a:lnTo>
                    <a:pt x="31026" y="330088"/>
                  </a:lnTo>
                  <a:lnTo>
                    <a:pt x="50800" y="334080"/>
                  </a:lnTo>
                  <a:lnTo>
                    <a:pt x="283279" y="334080"/>
                  </a:lnTo>
                  <a:lnTo>
                    <a:pt x="303053" y="330088"/>
                  </a:lnTo>
                  <a:lnTo>
                    <a:pt x="319201" y="319201"/>
                  </a:lnTo>
                  <a:lnTo>
                    <a:pt x="330087" y="303054"/>
                  </a:lnTo>
                  <a:lnTo>
                    <a:pt x="334079" y="283280"/>
                  </a:lnTo>
                  <a:lnTo>
                    <a:pt x="334079" y="50799"/>
                  </a:lnTo>
                  <a:lnTo>
                    <a:pt x="330087" y="31026"/>
                  </a:lnTo>
                  <a:lnTo>
                    <a:pt x="319201" y="14879"/>
                  </a:lnTo>
                  <a:lnTo>
                    <a:pt x="303053" y="3992"/>
                  </a:lnTo>
                  <a:lnTo>
                    <a:pt x="2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61181" y="9308528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50800" y="0"/>
                  </a:moveTo>
                  <a:lnTo>
                    <a:pt x="31026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0"/>
                  </a:lnTo>
                  <a:lnTo>
                    <a:pt x="0" y="283286"/>
                  </a:lnTo>
                  <a:lnTo>
                    <a:pt x="3992" y="303059"/>
                  </a:lnTo>
                  <a:lnTo>
                    <a:pt x="14879" y="319206"/>
                  </a:lnTo>
                  <a:lnTo>
                    <a:pt x="31026" y="330093"/>
                  </a:lnTo>
                  <a:lnTo>
                    <a:pt x="50800" y="334086"/>
                  </a:lnTo>
                  <a:lnTo>
                    <a:pt x="50800" y="321384"/>
                  </a:lnTo>
                  <a:lnTo>
                    <a:pt x="35969" y="318390"/>
                  </a:lnTo>
                  <a:lnTo>
                    <a:pt x="23859" y="310225"/>
                  </a:lnTo>
                  <a:lnTo>
                    <a:pt x="15694" y="298114"/>
                  </a:lnTo>
                  <a:lnTo>
                    <a:pt x="12700" y="283286"/>
                  </a:lnTo>
                  <a:lnTo>
                    <a:pt x="12700" y="50800"/>
                  </a:lnTo>
                  <a:lnTo>
                    <a:pt x="15694" y="35973"/>
                  </a:lnTo>
                  <a:lnTo>
                    <a:pt x="23859" y="23863"/>
                  </a:lnTo>
                  <a:lnTo>
                    <a:pt x="35969" y="15697"/>
                  </a:lnTo>
                  <a:lnTo>
                    <a:pt x="50800" y="12703"/>
                  </a:lnTo>
                  <a:lnTo>
                    <a:pt x="50800" y="0"/>
                  </a:lnTo>
                  <a:close/>
                </a:path>
                <a:path w="334644" h="334645">
                  <a:moveTo>
                    <a:pt x="283279" y="321384"/>
                  </a:moveTo>
                  <a:lnTo>
                    <a:pt x="50800" y="321384"/>
                  </a:lnTo>
                  <a:lnTo>
                    <a:pt x="50800" y="334086"/>
                  </a:lnTo>
                  <a:lnTo>
                    <a:pt x="283279" y="334085"/>
                  </a:lnTo>
                  <a:lnTo>
                    <a:pt x="283279" y="321384"/>
                  </a:lnTo>
                  <a:close/>
                </a:path>
                <a:path w="334644" h="334645">
                  <a:moveTo>
                    <a:pt x="283279" y="0"/>
                  </a:moveTo>
                  <a:lnTo>
                    <a:pt x="283279" y="12703"/>
                  </a:lnTo>
                  <a:lnTo>
                    <a:pt x="298110" y="15697"/>
                  </a:lnTo>
                  <a:lnTo>
                    <a:pt x="310220" y="23863"/>
                  </a:lnTo>
                  <a:lnTo>
                    <a:pt x="318385" y="35973"/>
                  </a:lnTo>
                  <a:lnTo>
                    <a:pt x="321379" y="50800"/>
                  </a:lnTo>
                  <a:lnTo>
                    <a:pt x="321379" y="283286"/>
                  </a:lnTo>
                  <a:lnTo>
                    <a:pt x="318385" y="298114"/>
                  </a:lnTo>
                  <a:lnTo>
                    <a:pt x="310220" y="310225"/>
                  </a:lnTo>
                  <a:lnTo>
                    <a:pt x="298110" y="318390"/>
                  </a:lnTo>
                  <a:lnTo>
                    <a:pt x="283279" y="321384"/>
                  </a:lnTo>
                  <a:lnTo>
                    <a:pt x="283279" y="334085"/>
                  </a:lnTo>
                  <a:lnTo>
                    <a:pt x="303051" y="330093"/>
                  </a:lnTo>
                  <a:lnTo>
                    <a:pt x="319198" y="319206"/>
                  </a:lnTo>
                  <a:lnTo>
                    <a:pt x="330086" y="303059"/>
                  </a:lnTo>
                  <a:lnTo>
                    <a:pt x="334078" y="283286"/>
                  </a:lnTo>
                  <a:lnTo>
                    <a:pt x="334077" y="50800"/>
                  </a:lnTo>
                  <a:lnTo>
                    <a:pt x="330086" y="31027"/>
                  </a:lnTo>
                  <a:lnTo>
                    <a:pt x="319198" y="14879"/>
                  </a:lnTo>
                  <a:lnTo>
                    <a:pt x="303051" y="3992"/>
                  </a:lnTo>
                  <a:lnTo>
                    <a:pt x="283279" y="0"/>
                  </a:lnTo>
                  <a:close/>
                </a:path>
                <a:path w="334644" h="334645">
                  <a:moveTo>
                    <a:pt x="283278" y="0"/>
                  </a:moveTo>
                  <a:lnTo>
                    <a:pt x="50800" y="0"/>
                  </a:lnTo>
                  <a:lnTo>
                    <a:pt x="50800" y="12703"/>
                  </a:lnTo>
                  <a:lnTo>
                    <a:pt x="283279" y="12703"/>
                  </a:lnTo>
                  <a:lnTo>
                    <a:pt x="283278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1181" y="10094421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283279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8" y="14879"/>
                  </a:lnTo>
                  <a:lnTo>
                    <a:pt x="3992" y="31026"/>
                  </a:lnTo>
                  <a:lnTo>
                    <a:pt x="0" y="50800"/>
                  </a:lnTo>
                  <a:lnTo>
                    <a:pt x="0" y="283280"/>
                  </a:lnTo>
                  <a:lnTo>
                    <a:pt x="3992" y="303054"/>
                  </a:lnTo>
                  <a:lnTo>
                    <a:pt x="14878" y="319201"/>
                  </a:lnTo>
                  <a:lnTo>
                    <a:pt x="31026" y="330088"/>
                  </a:lnTo>
                  <a:lnTo>
                    <a:pt x="50800" y="334080"/>
                  </a:lnTo>
                  <a:lnTo>
                    <a:pt x="283279" y="334080"/>
                  </a:lnTo>
                  <a:lnTo>
                    <a:pt x="303053" y="330088"/>
                  </a:lnTo>
                  <a:lnTo>
                    <a:pt x="319201" y="319201"/>
                  </a:lnTo>
                  <a:lnTo>
                    <a:pt x="330087" y="303054"/>
                  </a:lnTo>
                  <a:lnTo>
                    <a:pt x="334079" y="283280"/>
                  </a:lnTo>
                  <a:lnTo>
                    <a:pt x="334079" y="50800"/>
                  </a:lnTo>
                  <a:lnTo>
                    <a:pt x="330087" y="31026"/>
                  </a:lnTo>
                  <a:lnTo>
                    <a:pt x="319201" y="14879"/>
                  </a:lnTo>
                  <a:lnTo>
                    <a:pt x="303053" y="3992"/>
                  </a:lnTo>
                  <a:lnTo>
                    <a:pt x="2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1181" y="10094417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50800" y="0"/>
                  </a:moveTo>
                  <a:lnTo>
                    <a:pt x="31026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799"/>
                  </a:lnTo>
                  <a:lnTo>
                    <a:pt x="2" y="283284"/>
                  </a:lnTo>
                  <a:lnTo>
                    <a:pt x="3992" y="303051"/>
                  </a:lnTo>
                  <a:lnTo>
                    <a:pt x="14879" y="319198"/>
                  </a:lnTo>
                  <a:lnTo>
                    <a:pt x="31026" y="330082"/>
                  </a:lnTo>
                  <a:lnTo>
                    <a:pt x="50800" y="334073"/>
                  </a:lnTo>
                  <a:lnTo>
                    <a:pt x="50800" y="321384"/>
                  </a:lnTo>
                  <a:lnTo>
                    <a:pt x="35969" y="318390"/>
                  </a:lnTo>
                  <a:lnTo>
                    <a:pt x="23859" y="310225"/>
                  </a:lnTo>
                  <a:lnTo>
                    <a:pt x="15694" y="298114"/>
                  </a:lnTo>
                  <a:lnTo>
                    <a:pt x="12700" y="283284"/>
                  </a:lnTo>
                  <a:lnTo>
                    <a:pt x="12700" y="50799"/>
                  </a:lnTo>
                  <a:lnTo>
                    <a:pt x="15694" y="35973"/>
                  </a:lnTo>
                  <a:lnTo>
                    <a:pt x="23859" y="23863"/>
                  </a:lnTo>
                  <a:lnTo>
                    <a:pt x="35969" y="15697"/>
                  </a:lnTo>
                  <a:lnTo>
                    <a:pt x="50800" y="12703"/>
                  </a:lnTo>
                  <a:lnTo>
                    <a:pt x="50800" y="0"/>
                  </a:lnTo>
                  <a:close/>
                </a:path>
                <a:path w="334644" h="334645">
                  <a:moveTo>
                    <a:pt x="283279" y="321384"/>
                  </a:moveTo>
                  <a:lnTo>
                    <a:pt x="50800" y="321384"/>
                  </a:lnTo>
                  <a:lnTo>
                    <a:pt x="50800" y="334073"/>
                  </a:lnTo>
                  <a:lnTo>
                    <a:pt x="283279" y="334073"/>
                  </a:lnTo>
                  <a:lnTo>
                    <a:pt x="283279" y="321384"/>
                  </a:lnTo>
                  <a:close/>
                </a:path>
                <a:path w="334644" h="334645">
                  <a:moveTo>
                    <a:pt x="334076" y="283284"/>
                  </a:moveTo>
                  <a:lnTo>
                    <a:pt x="321379" y="283284"/>
                  </a:lnTo>
                  <a:lnTo>
                    <a:pt x="318385" y="298114"/>
                  </a:lnTo>
                  <a:lnTo>
                    <a:pt x="310220" y="310225"/>
                  </a:lnTo>
                  <a:lnTo>
                    <a:pt x="298110" y="318390"/>
                  </a:lnTo>
                  <a:lnTo>
                    <a:pt x="283279" y="321384"/>
                  </a:lnTo>
                  <a:lnTo>
                    <a:pt x="283279" y="334073"/>
                  </a:lnTo>
                  <a:lnTo>
                    <a:pt x="303051" y="330082"/>
                  </a:lnTo>
                  <a:lnTo>
                    <a:pt x="319198" y="319198"/>
                  </a:lnTo>
                  <a:lnTo>
                    <a:pt x="330086" y="303051"/>
                  </a:lnTo>
                  <a:lnTo>
                    <a:pt x="334076" y="283284"/>
                  </a:lnTo>
                  <a:close/>
                </a:path>
                <a:path w="334644" h="334645">
                  <a:moveTo>
                    <a:pt x="283279" y="0"/>
                  </a:moveTo>
                  <a:lnTo>
                    <a:pt x="283279" y="12703"/>
                  </a:lnTo>
                  <a:lnTo>
                    <a:pt x="298110" y="15697"/>
                  </a:lnTo>
                  <a:lnTo>
                    <a:pt x="310220" y="23863"/>
                  </a:lnTo>
                  <a:lnTo>
                    <a:pt x="318385" y="35973"/>
                  </a:lnTo>
                  <a:lnTo>
                    <a:pt x="321379" y="50799"/>
                  </a:lnTo>
                  <a:lnTo>
                    <a:pt x="321379" y="283284"/>
                  </a:lnTo>
                  <a:lnTo>
                    <a:pt x="334078" y="283273"/>
                  </a:lnTo>
                  <a:lnTo>
                    <a:pt x="334077" y="50799"/>
                  </a:lnTo>
                  <a:lnTo>
                    <a:pt x="330086" y="31027"/>
                  </a:lnTo>
                  <a:lnTo>
                    <a:pt x="319198" y="14879"/>
                  </a:lnTo>
                  <a:lnTo>
                    <a:pt x="303051" y="3992"/>
                  </a:lnTo>
                  <a:lnTo>
                    <a:pt x="283279" y="0"/>
                  </a:lnTo>
                  <a:close/>
                </a:path>
                <a:path w="334644" h="334645">
                  <a:moveTo>
                    <a:pt x="283278" y="0"/>
                  </a:moveTo>
                  <a:lnTo>
                    <a:pt x="50800" y="0"/>
                  </a:lnTo>
                  <a:lnTo>
                    <a:pt x="50800" y="12703"/>
                  </a:lnTo>
                  <a:lnTo>
                    <a:pt x="283279" y="12703"/>
                  </a:lnTo>
                  <a:lnTo>
                    <a:pt x="283278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1181" y="10815819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283279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8" y="14879"/>
                  </a:lnTo>
                  <a:lnTo>
                    <a:pt x="3992" y="31026"/>
                  </a:lnTo>
                  <a:lnTo>
                    <a:pt x="0" y="50799"/>
                  </a:lnTo>
                  <a:lnTo>
                    <a:pt x="0" y="283280"/>
                  </a:lnTo>
                  <a:lnTo>
                    <a:pt x="3992" y="303054"/>
                  </a:lnTo>
                  <a:lnTo>
                    <a:pt x="14878" y="319201"/>
                  </a:lnTo>
                  <a:lnTo>
                    <a:pt x="31026" y="330088"/>
                  </a:lnTo>
                  <a:lnTo>
                    <a:pt x="50800" y="334080"/>
                  </a:lnTo>
                  <a:lnTo>
                    <a:pt x="283279" y="334080"/>
                  </a:lnTo>
                  <a:lnTo>
                    <a:pt x="303053" y="330088"/>
                  </a:lnTo>
                  <a:lnTo>
                    <a:pt x="319201" y="319201"/>
                  </a:lnTo>
                  <a:lnTo>
                    <a:pt x="330087" y="303054"/>
                  </a:lnTo>
                  <a:lnTo>
                    <a:pt x="334079" y="283280"/>
                  </a:lnTo>
                  <a:lnTo>
                    <a:pt x="334079" y="50799"/>
                  </a:lnTo>
                  <a:lnTo>
                    <a:pt x="330087" y="31026"/>
                  </a:lnTo>
                  <a:lnTo>
                    <a:pt x="319201" y="14879"/>
                  </a:lnTo>
                  <a:lnTo>
                    <a:pt x="303053" y="3992"/>
                  </a:lnTo>
                  <a:lnTo>
                    <a:pt x="2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61181" y="10815827"/>
              <a:ext cx="334645" cy="334645"/>
            </a:xfrm>
            <a:custGeom>
              <a:avLst/>
              <a:gdLst/>
              <a:ahLst/>
              <a:cxnLst/>
              <a:rect l="l" t="t" r="r" b="b"/>
              <a:pathLst>
                <a:path w="334644" h="334645">
                  <a:moveTo>
                    <a:pt x="12700" y="50791"/>
                  </a:moveTo>
                  <a:lnTo>
                    <a:pt x="0" y="50799"/>
                  </a:lnTo>
                  <a:lnTo>
                    <a:pt x="0" y="283273"/>
                  </a:lnTo>
                  <a:lnTo>
                    <a:pt x="3992" y="303046"/>
                  </a:lnTo>
                  <a:lnTo>
                    <a:pt x="14879" y="319193"/>
                  </a:lnTo>
                  <a:lnTo>
                    <a:pt x="31026" y="330081"/>
                  </a:lnTo>
                  <a:lnTo>
                    <a:pt x="50800" y="334073"/>
                  </a:lnTo>
                  <a:lnTo>
                    <a:pt x="50800" y="321372"/>
                  </a:lnTo>
                  <a:lnTo>
                    <a:pt x="35969" y="318377"/>
                  </a:lnTo>
                  <a:lnTo>
                    <a:pt x="23859" y="310212"/>
                  </a:lnTo>
                  <a:lnTo>
                    <a:pt x="15694" y="298102"/>
                  </a:lnTo>
                  <a:lnTo>
                    <a:pt x="12700" y="283273"/>
                  </a:lnTo>
                  <a:lnTo>
                    <a:pt x="12700" y="50791"/>
                  </a:lnTo>
                  <a:close/>
                </a:path>
                <a:path w="334644" h="334645">
                  <a:moveTo>
                    <a:pt x="283279" y="321372"/>
                  </a:moveTo>
                  <a:lnTo>
                    <a:pt x="50800" y="321372"/>
                  </a:lnTo>
                  <a:lnTo>
                    <a:pt x="50800" y="334073"/>
                  </a:lnTo>
                  <a:lnTo>
                    <a:pt x="283279" y="334073"/>
                  </a:lnTo>
                  <a:lnTo>
                    <a:pt x="283279" y="321372"/>
                  </a:lnTo>
                  <a:close/>
                </a:path>
                <a:path w="334644" h="334645">
                  <a:moveTo>
                    <a:pt x="283279" y="0"/>
                  </a:moveTo>
                  <a:lnTo>
                    <a:pt x="283279" y="12691"/>
                  </a:lnTo>
                  <a:lnTo>
                    <a:pt x="298110" y="15685"/>
                  </a:lnTo>
                  <a:lnTo>
                    <a:pt x="310220" y="23850"/>
                  </a:lnTo>
                  <a:lnTo>
                    <a:pt x="318385" y="35961"/>
                  </a:lnTo>
                  <a:lnTo>
                    <a:pt x="321379" y="50791"/>
                  </a:lnTo>
                  <a:lnTo>
                    <a:pt x="321379" y="283273"/>
                  </a:lnTo>
                  <a:lnTo>
                    <a:pt x="318385" y="298102"/>
                  </a:lnTo>
                  <a:lnTo>
                    <a:pt x="310220" y="310212"/>
                  </a:lnTo>
                  <a:lnTo>
                    <a:pt x="298110" y="318377"/>
                  </a:lnTo>
                  <a:lnTo>
                    <a:pt x="283279" y="321372"/>
                  </a:lnTo>
                  <a:lnTo>
                    <a:pt x="283279" y="334073"/>
                  </a:lnTo>
                  <a:lnTo>
                    <a:pt x="303051" y="330081"/>
                  </a:lnTo>
                  <a:lnTo>
                    <a:pt x="319198" y="319193"/>
                  </a:lnTo>
                  <a:lnTo>
                    <a:pt x="330086" y="303046"/>
                  </a:lnTo>
                  <a:lnTo>
                    <a:pt x="334078" y="283273"/>
                  </a:lnTo>
                  <a:lnTo>
                    <a:pt x="334076" y="50791"/>
                  </a:lnTo>
                  <a:lnTo>
                    <a:pt x="330086" y="31021"/>
                  </a:lnTo>
                  <a:lnTo>
                    <a:pt x="319198" y="14874"/>
                  </a:lnTo>
                  <a:lnTo>
                    <a:pt x="303051" y="3990"/>
                  </a:lnTo>
                  <a:lnTo>
                    <a:pt x="283279" y="0"/>
                  </a:lnTo>
                  <a:close/>
                </a:path>
                <a:path w="334644" h="334645">
                  <a:moveTo>
                    <a:pt x="50800" y="0"/>
                  </a:moveTo>
                  <a:lnTo>
                    <a:pt x="31026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1" y="50791"/>
                  </a:lnTo>
                  <a:lnTo>
                    <a:pt x="12700" y="50791"/>
                  </a:lnTo>
                  <a:lnTo>
                    <a:pt x="15694" y="35961"/>
                  </a:lnTo>
                  <a:lnTo>
                    <a:pt x="23859" y="23850"/>
                  </a:lnTo>
                  <a:lnTo>
                    <a:pt x="35969" y="15685"/>
                  </a:lnTo>
                  <a:lnTo>
                    <a:pt x="50800" y="12691"/>
                  </a:lnTo>
                  <a:lnTo>
                    <a:pt x="50800" y="0"/>
                  </a:lnTo>
                  <a:close/>
                </a:path>
                <a:path w="334644" h="334645">
                  <a:moveTo>
                    <a:pt x="283278" y="0"/>
                  </a:moveTo>
                  <a:lnTo>
                    <a:pt x="50800" y="0"/>
                  </a:lnTo>
                  <a:lnTo>
                    <a:pt x="50800" y="12691"/>
                  </a:lnTo>
                  <a:lnTo>
                    <a:pt x="283279" y="12691"/>
                  </a:lnTo>
                  <a:lnTo>
                    <a:pt x="283278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5422" y="8949758"/>
              <a:ext cx="246374" cy="2124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5422" y="8529909"/>
              <a:ext cx="246374" cy="2124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5422" y="9369607"/>
              <a:ext cx="246374" cy="2124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5422" y="10155508"/>
              <a:ext cx="246374" cy="2124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5422" y="10876907"/>
              <a:ext cx="246374" cy="2124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6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4"/>
                </a:lnTo>
                <a:lnTo>
                  <a:pt x="10652" y="66993"/>
                </a:lnTo>
                <a:lnTo>
                  <a:pt x="25404" y="109423"/>
                </a:lnTo>
                <a:lnTo>
                  <a:pt x="45345" y="149134"/>
                </a:lnTo>
                <a:lnTo>
                  <a:pt x="70062" y="185713"/>
                </a:lnTo>
                <a:lnTo>
                  <a:pt x="99144" y="218749"/>
                </a:lnTo>
                <a:lnTo>
                  <a:pt x="132181" y="247831"/>
                </a:lnTo>
                <a:lnTo>
                  <a:pt x="168760" y="272548"/>
                </a:lnTo>
                <a:lnTo>
                  <a:pt x="208470" y="292488"/>
                </a:lnTo>
                <a:lnTo>
                  <a:pt x="250901" y="307241"/>
                </a:lnTo>
                <a:lnTo>
                  <a:pt x="295640" y="316394"/>
                </a:lnTo>
                <a:lnTo>
                  <a:pt x="342276" y="319536"/>
                </a:lnTo>
                <a:lnTo>
                  <a:pt x="389002" y="316394"/>
                </a:lnTo>
                <a:lnTo>
                  <a:pt x="433799" y="307241"/>
                </a:lnTo>
                <a:lnTo>
                  <a:pt x="476261" y="292488"/>
                </a:lnTo>
                <a:lnTo>
                  <a:pt x="515981" y="272548"/>
                </a:lnTo>
                <a:lnTo>
                  <a:pt x="552552" y="247831"/>
                </a:lnTo>
                <a:lnTo>
                  <a:pt x="585567" y="218749"/>
                </a:lnTo>
                <a:lnTo>
                  <a:pt x="614619" y="185713"/>
                </a:lnTo>
                <a:lnTo>
                  <a:pt x="639301" y="149134"/>
                </a:lnTo>
                <a:lnTo>
                  <a:pt x="659207" y="109423"/>
                </a:lnTo>
                <a:lnTo>
                  <a:pt x="673929" y="66993"/>
                </a:lnTo>
                <a:lnTo>
                  <a:pt x="683061" y="22254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36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90"/>
                </a:lnTo>
                <a:lnTo>
                  <a:pt x="133824" y="56207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5"/>
                </a:lnTo>
                <a:lnTo>
                  <a:pt x="12295" y="237045"/>
                </a:lnTo>
                <a:lnTo>
                  <a:pt x="3142" y="281785"/>
                </a:lnTo>
                <a:lnTo>
                  <a:pt x="0" y="328421"/>
                </a:lnTo>
                <a:lnTo>
                  <a:pt x="3142" y="375058"/>
                </a:lnTo>
                <a:lnTo>
                  <a:pt x="12295" y="419797"/>
                </a:lnTo>
                <a:lnTo>
                  <a:pt x="27047" y="462227"/>
                </a:lnTo>
                <a:lnTo>
                  <a:pt x="46988" y="501938"/>
                </a:lnTo>
                <a:lnTo>
                  <a:pt x="71705" y="538517"/>
                </a:lnTo>
                <a:lnTo>
                  <a:pt x="100787" y="571553"/>
                </a:lnTo>
                <a:lnTo>
                  <a:pt x="133824" y="600635"/>
                </a:lnTo>
                <a:lnTo>
                  <a:pt x="170403" y="625352"/>
                </a:lnTo>
                <a:lnTo>
                  <a:pt x="210113" y="645292"/>
                </a:lnTo>
                <a:lnTo>
                  <a:pt x="243332" y="656842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65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6"/>
                </a:lnTo>
                <a:lnTo>
                  <a:pt x="71705" y="554015"/>
                </a:lnTo>
                <a:lnTo>
                  <a:pt x="100787" y="587051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1"/>
                </a:lnTo>
                <a:lnTo>
                  <a:pt x="252544" y="675543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3"/>
                </a:lnTo>
                <a:lnTo>
                  <a:pt x="477904" y="660791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1"/>
                </a:lnTo>
                <a:lnTo>
                  <a:pt x="616262" y="554015"/>
                </a:lnTo>
                <a:lnTo>
                  <a:pt x="640944" y="517436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41452" y="12940624"/>
            <a:ext cx="342265" cy="258445"/>
          </a:xfrm>
          <a:custGeom>
            <a:avLst/>
            <a:gdLst/>
            <a:ahLst/>
            <a:cxnLst/>
            <a:rect l="l" t="t" r="r" b="b"/>
            <a:pathLst>
              <a:path w="342265" h="258444">
                <a:moveTo>
                  <a:pt x="112014" y="61721"/>
                </a:moveTo>
                <a:lnTo>
                  <a:pt x="67437" y="61721"/>
                </a:lnTo>
                <a:lnTo>
                  <a:pt x="67437" y="257936"/>
                </a:lnTo>
                <a:lnTo>
                  <a:pt x="112014" y="257936"/>
                </a:lnTo>
                <a:lnTo>
                  <a:pt x="112014" y="61721"/>
                </a:lnTo>
                <a:close/>
              </a:path>
              <a:path w="342265" h="258444">
                <a:moveTo>
                  <a:pt x="112014" y="3809"/>
                </a:moveTo>
                <a:lnTo>
                  <a:pt x="73152" y="3809"/>
                </a:lnTo>
                <a:lnTo>
                  <a:pt x="0" y="77723"/>
                </a:lnTo>
                <a:lnTo>
                  <a:pt x="25908" y="104774"/>
                </a:lnTo>
                <a:lnTo>
                  <a:pt x="67437" y="61721"/>
                </a:lnTo>
                <a:lnTo>
                  <a:pt x="112014" y="61721"/>
                </a:lnTo>
                <a:lnTo>
                  <a:pt x="112014" y="3809"/>
                </a:lnTo>
                <a:close/>
              </a:path>
              <a:path w="342265" h="258444">
                <a:moveTo>
                  <a:pt x="330051" y="39623"/>
                </a:moveTo>
                <a:lnTo>
                  <a:pt x="249128" y="39623"/>
                </a:lnTo>
                <a:lnTo>
                  <a:pt x="258296" y="40266"/>
                </a:lnTo>
                <a:lnTo>
                  <a:pt x="266749" y="42195"/>
                </a:lnTo>
                <a:lnTo>
                  <a:pt x="294372" y="69699"/>
                </a:lnTo>
                <a:lnTo>
                  <a:pt x="295229" y="78485"/>
                </a:lnTo>
                <a:lnTo>
                  <a:pt x="293419" y="91654"/>
                </a:lnTo>
                <a:lnTo>
                  <a:pt x="266273" y="133730"/>
                </a:lnTo>
                <a:lnTo>
                  <a:pt x="224934" y="170497"/>
                </a:lnTo>
                <a:lnTo>
                  <a:pt x="194692" y="194738"/>
                </a:lnTo>
                <a:lnTo>
                  <a:pt x="158069" y="222884"/>
                </a:lnTo>
                <a:lnTo>
                  <a:pt x="158069" y="257936"/>
                </a:lnTo>
                <a:lnTo>
                  <a:pt x="342092" y="257936"/>
                </a:lnTo>
                <a:lnTo>
                  <a:pt x="342092" y="218693"/>
                </a:lnTo>
                <a:lnTo>
                  <a:pt x="229316" y="218693"/>
                </a:lnTo>
                <a:lnTo>
                  <a:pt x="255700" y="198000"/>
                </a:lnTo>
                <a:lnTo>
                  <a:pt x="297610" y="160472"/>
                </a:lnTo>
                <a:lnTo>
                  <a:pt x="325137" y="127420"/>
                </a:lnTo>
                <a:lnTo>
                  <a:pt x="340568" y="78485"/>
                </a:lnTo>
                <a:lnTo>
                  <a:pt x="338901" y="61174"/>
                </a:lnTo>
                <a:lnTo>
                  <a:pt x="333900" y="45815"/>
                </a:lnTo>
                <a:lnTo>
                  <a:pt x="330051" y="39623"/>
                </a:lnTo>
                <a:close/>
              </a:path>
              <a:path w="342265" h="258444">
                <a:moveTo>
                  <a:pt x="248366" y="0"/>
                </a:moveTo>
                <a:lnTo>
                  <a:pt x="208504" y="6000"/>
                </a:lnTo>
                <a:lnTo>
                  <a:pt x="173118" y="23336"/>
                </a:lnTo>
                <a:lnTo>
                  <a:pt x="154640" y="40766"/>
                </a:lnTo>
                <a:lnTo>
                  <a:pt x="180548" y="70103"/>
                </a:lnTo>
                <a:lnTo>
                  <a:pt x="194835" y="56768"/>
                </a:lnTo>
                <a:lnTo>
                  <a:pt x="211028" y="47243"/>
                </a:lnTo>
                <a:lnTo>
                  <a:pt x="229125" y="41528"/>
                </a:lnTo>
                <a:lnTo>
                  <a:pt x="249128" y="39623"/>
                </a:lnTo>
                <a:lnTo>
                  <a:pt x="330051" y="39623"/>
                </a:lnTo>
                <a:lnTo>
                  <a:pt x="325566" y="32408"/>
                </a:lnTo>
                <a:lnTo>
                  <a:pt x="313898" y="20954"/>
                </a:lnTo>
                <a:lnTo>
                  <a:pt x="299801" y="11787"/>
                </a:lnTo>
                <a:lnTo>
                  <a:pt x="284180" y="5238"/>
                </a:lnTo>
                <a:lnTo>
                  <a:pt x="267035" y="1309"/>
                </a:lnTo>
                <a:lnTo>
                  <a:pt x="248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3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7150" y="1071336"/>
            <a:ext cx="10730369" cy="12071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73563" y="10183545"/>
            <a:ext cx="986531" cy="8288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8715" y="3010001"/>
            <a:ext cx="7904403" cy="178773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31401" y="6416106"/>
            <a:ext cx="7143127" cy="11499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18233" y="3005389"/>
            <a:ext cx="3859504" cy="8698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36303" y="4012356"/>
            <a:ext cx="4308246" cy="4866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66102" y="4731721"/>
            <a:ext cx="3021363" cy="103426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739244" y="4003776"/>
            <a:ext cx="2923166" cy="16433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41002" y="3005389"/>
            <a:ext cx="4071429" cy="8698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82661" y="8993733"/>
            <a:ext cx="6909612" cy="13681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3251" y="8495663"/>
            <a:ext cx="5686463" cy="25869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633594" y="9445806"/>
            <a:ext cx="7573457" cy="120721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520580" y="9008935"/>
            <a:ext cx="3388563" cy="230161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8760585" y="11143939"/>
            <a:ext cx="1928495" cy="258445"/>
          </a:xfrm>
          <a:custGeom>
            <a:avLst/>
            <a:gdLst/>
            <a:ahLst/>
            <a:cxnLst/>
            <a:rect l="l" t="t" r="r" b="b"/>
            <a:pathLst>
              <a:path w="1928495" h="258445">
                <a:moveTo>
                  <a:pt x="75660" y="0"/>
                </a:moveTo>
                <a:lnTo>
                  <a:pt x="0" y="0"/>
                </a:lnTo>
                <a:lnTo>
                  <a:pt x="0" y="253596"/>
                </a:lnTo>
                <a:lnTo>
                  <a:pt x="53989" y="253596"/>
                </a:lnTo>
                <a:lnTo>
                  <a:pt x="53989" y="76041"/>
                </a:lnTo>
                <a:lnTo>
                  <a:pt x="106227" y="76041"/>
                </a:lnTo>
                <a:lnTo>
                  <a:pt x="75660" y="0"/>
                </a:lnTo>
                <a:close/>
              </a:path>
              <a:path w="1928495" h="258445">
                <a:moveTo>
                  <a:pt x="106227" y="76041"/>
                </a:moveTo>
                <a:lnTo>
                  <a:pt x="53989" y="76041"/>
                </a:lnTo>
                <a:lnTo>
                  <a:pt x="125467" y="253596"/>
                </a:lnTo>
                <a:lnTo>
                  <a:pt x="149040" y="253596"/>
                </a:lnTo>
                <a:lnTo>
                  <a:pt x="189447" y="153222"/>
                </a:lnTo>
                <a:lnTo>
                  <a:pt x="137253" y="153222"/>
                </a:lnTo>
                <a:lnTo>
                  <a:pt x="106227" y="76041"/>
                </a:lnTo>
                <a:close/>
              </a:path>
              <a:path w="1928495" h="258445">
                <a:moveTo>
                  <a:pt x="274888" y="76041"/>
                </a:moveTo>
                <a:lnTo>
                  <a:pt x="220518" y="76041"/>
                </a:lnTo>
                <a:lnTo>
                  <a:pt x="220518" y="253596"/>
                </a:lnTo>
                <a:lnTo>
                  <a:pt x="274888" y="253596"/>
                </a:lnTo>
                <a:lnTo>
                  <a:pt x="274888" y="76041"/>
                </a:lnTo>
                <a:close/>
              </a:path>
              <a:path w="1928495" h="258445">
                <a:moveTo>
                  <a:pt x="274888" y="0"/>
                </a:moveTo>
                <a:lnTo>
                  <a:pt x="198846" y="0"/>
                </a:lnTo>
                <a:lnTo>
                  <a:pt x="137253" y="153222"/>
                </a:lnTo>
                <a:lnTo>
                  <a:pt x="189447" y="153222"/>
                </a:lnTo>
                <a:lnTo>
                  <a:pt x="220518" y="76041"/>
                </a:lnTo>
                <a:lnTo>
                  <a:pt x="274888" y="76041"/>
                </a:lnTo>
                <a:lnTo>
                  <a:pt x="274888" y="0"/>
                </a:lnTo>
                <a:close/>
              </a:path>
              <a:path w="1928495" h="258445">
                <a:moveTo>
                  <a:pt x="464028" y="0"/>
                </a:moveTo>
                <a:lnTo>
                  <a:pt x="396350" y="0"/>
                </a:lnTo>
                <a:lnTo>
                  <a:pt x="298258" y="253596"/>
                </a:lnTo>
                <a:lnTo>
                  <a:pt x="359851" y="253596"/>
                </a:lnTo>
                <a:lnTo>
                  <a:pt x="375820" y="210633"/>
                </a:lnTo>
                <a:lnTo>
                  <a:pt x="545186" y="210633"/>
                </a:lnTo>
                <a:lnTo>
                  <a:pt x="526874" y="163108"/>
                </a:lnTo>
                <a:lnTo>
                  <a:pt x="390648" y="163108"/>
                </a:lnTo>
                <a:lnTo>
                  <a:pt x="430188" y="53988"/>
                </a:lnTo>
                <a:lnTo>
                  <a:pt x="484830" y="53988"/>
                </a:lnTo>
                <a:lnTo>
                  <a:pt x="464028" y="0"/>
                </a:lnTo>
                <a:close/>
              </a:path>
              <a:path w="1928495" h="258445">
                <a:moveTo>
                  <a:pt x="545186" y="210633"/>
                </a:moveTo>
                <a:lnTo>
                  <a:pt x="484558" y="210633"/>
                </a:lnTo>
                <a:lnTo>
                  <a:pt x="500146" y="253596"/>
                </a:lnTo>
                <a:lnTo>
                  <a:pt x="561740" y="253596"/>
                </a:lnTo>
                <a:lnTo>
                  <a:pt x="545186" y="210633"/>
                </a:lnTo>
                <a:close/>
              </a:path>
              <a:path w="1928495" h="258445">
                <a:moveTo>
                  <a:pt x="484830" y="53988"/>
                </a:moveTo>
                <a:lnTo>
                  <a:pt x="430188" y="53988"/>
                </a:lnTo>
                <a:lnTo>
                  <a:pt x="469730" y="163108"/>
                </a:lnTo>
                <a:lnTo>
                  <a:pt x="526874" y="163108"/>
                </a:lnTo>
                <a:lnTo>
                  <a:pt x="484830" y="53988"/>
                </a:lnTo>
                <a:close/>
              </a:path>
              <a:path w="1928495" h="258445">
                <a:moveTo>
                  <a:pt x="703782" y="0"/>
                </a:moveTo>
                <a:lnTo>
                  <a:pt x="585158" y="0"/>
                </a:lnTo>
                <a:lnTo>
                  <a:pt x="585158" y="253596"/>
                </a:lnTo>
                <a:lnTo>
                  <a:pt x="639147" y="253596"/>
                </a:lnTo>
                <a:lnTo>
                  <a:pt x="639147" y="163488"/>
                </a:lnTo>
                <a:lnTo>
                  <a:pt x="703782" y="163488"/>
                </a:lnTo>
                <a:lnTo>
                  <a:pt x="753683" y="150228"/>
                </a:lnTo>
                <a:lnTo>
                  <a:pt x="782021" y="115962"/>
                </a:lnTo>
                <a:lnTo>
                  <a:pt x="639147" y="115962"/>
                </a:lnTo>
                <a:lnTo>
                  <a:pt x="639147" y="47525"/>
                </a:lnTo>
                <a:lnTo>
                  <a:pt x="782115" y="47525"/>
                </a:lnTo>
                <a:lnTo>
                  <a:pt x="776115" y="35906"/>
                </a:lnTo>
                <a:lnTo>
                  <a:pt x="766135" y="23573"/>
                </a:lnTo>
                <a:lnTo>
                  <a:pt x="753826" y="13260"/>
                </a:lnTo>
                <a:lnTo>
                  <a:pt x="739331" y="5893"/>
                </a:lnTo>
                <a:lnTo>
                  <a:pt x="722650" y="1473"/>
                </a:lnTo>
                <a:lnTo>
                  <a:pt x="703782" y="0"/>
                </a:lnTo>
                <a:close/>
              </a:path>
              <a:path w="1928495" h="258445">
                <a:moveTo>
                  <a:pt x="782115" y="47525"/>
                </a:moveTo>
                <a:lnTo>
                  <a:pt x="696558" y="47525"/>
                </a:lnTo>
                <a:lnTo>
                  <a:pt x="704352" y="48120"/>
                </a:lnTo>
                <a:lnTo>
                  <a:pt x="711386" y="49902"/>
                </a:lnTo>
                <a:lnTo>
                  <a:pt x="733817" y="81744"/>
                </a:lnTo>
                <a:lnTo>
                  <a:pt x="733152" y="89158"/>
                </a:lnTo>
                <a:lnTo>
                  <a:pt x="704352" y="115392"/>
                </a:lnTo>
                <a:lnTo>
                  <a:pt x="696558" y="115962"/>
                </a:lnTo>
                <a:lnTo>
                  <a:pt x="782021" y="115962"/>
                </a:lnTo>
                <a:lnTo>
                  <a:pt x="783244" y="113586"/>
                </a:lnTo>
                <a:lnTo>
                  <a:pt x="787521" y="98354"/>
                </a:lnTo>
                <a:lnTo>
                  <a:pt x="788947" y="81744"/>
                </a:lnTo>
                <a:lnTo>
                  <a:pt x="787521" y="64991"/>
                </a:lnTo>
                <a:lnTo>
                  <a:pt x="783244" y="49712"/>
                </a:lnTo>
                <a:lnTo>
                  <a:pt x="782115" y="47525"/>
                </a:lnTo>
                <a:close/>
              </a:path>
              <a:path w="1928495" h="258445">
                <a:moveTo>
                  <a:pt x="876403" y="0"/>
                </a:moveTo>
                <a:lnTo>
                  <a:pt x="822414" y="0"/>
                </a:lnTo>
                <a:lnTo>
                  <a:pt x="822414" y="253596"/>
                </a:lnTo>
                <a:lnTo>
                  <a:pt x="1145968" y="253596"/>
                </a:lnTo>
                <a:lnTo>
                  <a:pt x="1145968" y="206071"/>
                </a:lnTo>
                <a:lnTo>
                  <a:pt x="876403" y="206071"/>
                </a:lnTo>
                <a:lnTo>
                  <a:pt x="876403" y="0"/>
                </a:lnTo>
                <a:close/>
              </a:path>
              <a:path w="1928495" h="258445">
                <a:moveTo>
                  <a:pt x="1011376" y="0"/>
                </a:moveTo>
                <a:lnTo>
                  <a:pt x="957006" y="0"/>
                </a:lnTo>
                <a:lnTo>
                  <a:pt x="957006" y="206071"/>
                </a:lnTo>
                <a:lnTo>
                  <a:pt x="1011376" y="206071"/>
                </a:lnTo>
                <a:lnTo>
                  <a:pt x="1011376" y="0"/>
                </a:lnTo>
                <a:close/>
              </a:path>
              <a:path w="1928495" h="258445">
                <a:moveTo>
                  <a:pt x="1145968" y="0"/>
                </a:moveTo>
                <a:lnTo>
                  <a:pt x="1091599" y="0"/>
                </a:lnTo>
                <a:lnTo>
                  <a:pt x="1091599" y="206071"/>
                </a:lnTo>
                <a:lnTo>
                  <a:pt x="1145968" y="206071"/>
                </a:lnTo>
                <a:lnTo>
                  <a:pt x="1145968" y="0"/>
                </a:lnTo>
                <a:close/>
              </a:path>
              <a:path w="1928495" h="258445">
                <a:moveTo>
                  <a:pt x="1423481" y="196566"/>
                </a:moveTo>
                <a:lnTo>
                  <a:pt x="1402945" y="239909"/>
                </a:lnTo>
                <a:lnTo>
                  <a:pt x="1407745" y="243735"/>
                </a:lnTo>
                <a:lnTo>
                  <a:pt x="1413402" y="247228"/>
                </a:lnTo>
                <a:lnTo>
                  <a:pt x="1451872" y="257850"/>
                </a:lnTo>
                <a:lnTo>
                  <a:pt x="1460362" y="258159"/>
                </a:lnTo>
                <a:lnTo>
                  <a:pt x="1475352" y="257303"/>
                </a:lnTo>
                <a:lnTo>
                  <a:pt x="1520212" y="236867"/>
                </a:lnTo>
                <a:lnTo>
                  <a:pt x="1540236" y="210253"/>
                </a:lnTo>
                <a:lnTo>
                  <a:pt x="1456171" y="210253"/>
                </a:lnTo>
                <a:lnTo>
                  <a:pt x="1448141" y="209398"/>
                </a:lnTo>
                <a:lnTo>
                  <a:pt x="1440016" y="206831"/>
                </a:lnTo>
                <a:lnTo>
                  <a:pt x="1431796" y="202554"/>
                </a:lnTo>
                <a:lnTo>
                  <a:pt x="1423481" y="196566"/>
                </a:lnTo>
                <a:close/>
              </a:path>
              <a:path w="1928495" h="258445">
                <a:moveTo>
                  <a:pt x="1314934" y="0"/>
                </a:moveTo>
                <a:lnTo>
                  <a:pt x="1196307" y="0"/>
                </a:lnTo>
                <a:lnTo>
                  <a:pt x="1196307" y="253596"/>
                </a:lnTo>
                <a:lnTo>
                  <a:pt x="1250291" y="253596"/>
                </a:lnTo>
                <a:lnTo>
                  <a:pt x="1250291" y="163488"/>
                </a:lnTo>
                <a:lnTo>
                  <a:pt x="1314934" y="163488"/>
                </a:lnTo>
                <a:lnTo>
                  <a:pt x="1364829" y="150228"/>
                </a:lnTo>
                <a:lnTo>
                  <a:pt x="1393171" y="115962"/>
                </a:lnTo>
                <a:lnTo>
                  <a:pt x="1250291" y="115962"/>
                </a:lnTo>
                <a:lnTo>
                  <a:pt x="1250291" y="47525"/>
                </a:lnTo>
                <a:lnTo>
                  <a:pt x="1393265" y="47525"/>
                </a:lnTo>
                <a:lnTo>
                  <a:pt x="1387263" y="35906"/>
                </a:lnTo>
                <a:lnTo>
                  <a:pt x="1377278" y="23573"/>
                </a:lnTo>
                <a:lnTo>
                  <a:pt x="1364972" y="13260"/>
                </a:lnTo>
                <a:lnTo>
                  <a:pt x="1350478" y="5893"/>
                </a:lnTo>
                <a:lnTo>
                  <a:pt x="1333798" y="1473"/>
                </a:lnTo>
                <a:lnTo>
                  <a:pt x="1314934" y="0"/>
                </a:lnTo>
                <a:close/>
              </a:path>
              <a:path w="1928495" h="258445">
                <a:moveTo>
                  <a:pt x="1460730" y="0"/>
                </a:moveTo>
                <a:lnTo>
                  <a:pt x="1399529" y="0"/>
                </a:lnTo>
                <a:lnTo>
                  <a:pt x="1493051" y="184019"/>
                </a:lnTo>
                <a:lnTo>
                  <a:pt x="1489227" y="190720"/>
                </a:lnTo>
                <a:lnTo>
                  <a:pt x="1465302" y="210253"/>
                </a:lnTo>
                <a:lnTo>
                  <a:pt x="1540236" y="210253"/>
                </a:lnTo>
                <a:lnTo>
                  <a:pt x="1543242" y="204930"/>
                </a:lnTo>
                <a:lnTo>
                  <a:pt x="1579129" y="134592"/>
                </a:lnTo>
                <a:lnTo>
                  <a:pt x="1523468" y="134592"/>
                </a:lnTo>
                <a:lnTo>
                  <a:pt x="1460730" y="0"/>
                </a:lnTo>
                <a:close/>
              </a:path>
              <a:path w="1928495" h="258445">
                <a:moveTo>
                  <a:pt x="1647801" y="0"/>
                </a:moveTo>
                <a:lnTo>
                  <a:pt x="1586587" y="0"/>
                </a:lnTo>
                <a:lnTo>
                  <a:pt x="1523468" y="134592"/>
                </a:lnTo>
                <a:lnTo>
                  <a:pt x="1579129" y="134592"/>
                </a:lnTo>
                <a:lnTo>
                  <a:pt x="1647801" y="0"/>
                </a:lnTo>
                <a:close/>
              </a:path>
              <a:path w="1928495" h="258445">
                <a:moveTo>
                  <a:pt x="1393265" y="47525"/>
                </a:moveTo>
                <a:lnTo>
                  <a:pt x="1307708" y="47525"/>
                </a:lnTo>
                <a:lnTo>
                  <a:pt x="1315501" y="48120"/>
                </a:lnTo>
                <a:lnTo>
                  <a:pt x="1322536" y="49902"/>
                </a:lnTo>
                <a:lnTo>
                  <a:pt x="1344969" y="81744"/>
                </a:lnTo>
                <a:lnTo>
                  <a:pt x="1344303" y="89158"/>
                </a:lnTo>
                <a:lnTo>
                  <a:pt x="1315501" y="115392"/>
                </a:lnTo>
                <a:lnTo>
                  <a:pt x="1307708" y="115962"/>
                </a:lnTo>
                <a:lnTo>
                  <a:pt x="1393171" y="115962"/>
                </a:lnTo>
                <a:lnTo>
                  <a:pt x="1394395" y="113586"/>
                </a:lnTo>
                <a:lnTo>
                  <a:pt x="1398674" y="98354"/>
                </a:lnTo>
                <a:lnTo>
                  <a:pt x="1400100" y="81744"/>
                </a:lnTo>
                <a:lnTo>
                  <a:pt x="1398674" y="64991"/>
                </a:lnTo>
                <a:lnTo>
                  <a:pt x="1394395" y="49712"/>
                </a:lnTo>
                <a:lnTo>
                  <a:pt x="1393265" y="47525"/>
                </a:lnTo>
                <a:close/>
              </a:path>
              <a:path w="1928495" h="258445">
                <a:moveTo>
                  <a:pt x="1784110" y="47525"/>
                </a:moveTo>
                <a:lnTo>
                  <a:pt x="1729741" y="47525"/>
                </a:lnTo>
                <a:lnTo>
                  <a:pt x="1729741" y="253596"/>
                </a:lnTo>
                <a:lnTo>
                  <a:pt x="1784110" y="253596"/>
                </a:lnTo>
                <a:lnTo>
                  <a:pt x="1784110" y="47525"/>
                </a:lnTo>
                <a:close/>
              </a:path>
              <a:path w="1928495" h="258445">
                <a:moveTo>
                  <a:pt x="1857872" y="0"/>
                </a:moveTo>
                <a:lnTo>
                  <a:pt x="1655599" y="0"/>
                </a:lnTo>
                <a:lnTo>
                  <a:pt x="1655599" y="47525"/>
                </a:lnTo>
                <a:lnTo>
                  <a:pt x="1857872" y="47525"/>
                </a:lnTo>
                <a:lnTo>
                  <a:pt x="1857872" y="0"/>
                </a:lnTo>
                <a:close/>
              </a:path>
              <a:path w="1928495" h="258445">
                <a:moveTo>
                  <a:pt x="1905484" y="67296"/>
                </a:moveTo>
                <a:lnTo>
                  <a:pt x="1888758" y="67296"/>
                </a:lnTo>
                <a:lnTo>
                  <a:pt x="1881532" y="70338"/>
                </a:lnTo>
                <a:lnTo>
                  <a:pt x="1869365" y="82504"/>
                </a:lnTo>
                <a:lnTo>
                  <a:pt x="1866317" y="89728"/>
                </a:lnTo>
                <a:lnTo>
                  <a:pt x="1866317" y="106457"/>
                </a:lnTo>
                <a:lnTo>
                  <a:pt x="1869365" y="113681"/>
                </a:lnTo>
                <a:lnTo>
                  <a:pt x="1881532" y="125848"/>
                </a:lnTo>
                <a:lnTo>
                  <a:pt x="1888758" y="128889"/>
                </a:lnTo>
                <a:lnTo>
                  <a:pt x="1905484" y="128889"/>
                </a:lnTo>
                <a:lnTo>
                  <a:pt x="1912710" y="125848"/>
                </a:lnTo>
                <a:lnTo>
                  <a:pt x="1924877" y="113681"/>
                </a:lnTo>
                <a:lnTo>
                  <a:pt x="1927912" y="106457"/>
                </a:lnTo>
                <a:lnTo>
                  <a:pt x="1927912" y="89728"/>
                </a:lnTo>
                <a:lnTo>
                  <a:pt x="1924877" y="82504"/>
                </a:lnTo>
                <a:lnTo>
                  <a:pt x="1912710" y="70338"/>
                </a:lnTo>
                <a:lnTo>
                  <a:pt x="1905484" y="67296"/>
                </a:lnTo>
                <a:close/>
              </a:path>
              <a:path w="1928495" h="258445">
                <a:moveTo>
                  <a:pt x="1905484" y="196185"/>
                </a:moveTo>
                <a:lnTo>
                  <a:pt x="1888758" y="196185"/>
                </a:lnTo>
                <a:lnTo>
                  <a:pt x="1881532" y="199227"/>
                </a:lnTo>
                <a:lnTo>
                  <a:pt x="1869365" y="211394"/>
                </a:lnTo>
                <a:lnTo>
                  <a:pt x="1866317" y="218617"/>
                </a:lnTo>
                <a:lnTo>
                  <a:pt x="1866317" y="235347"/>
                </a:lnTo>
                <a:lnTo>
                  <a:pt x="1869365" y="242570"/>
                </a:lnTo>
                <a:lnTo>
                  <a:pt x="1881532" y="254737"/>
                </a:lnTo>
                <a:lnTo>
                  <a:pt x="1888758" y="257779"/>
                </a:lnTo>
                <a:lnTo>
                  <a:pt x="1905484" y="257779"/>
                </a:lnTo>
                <a:lnTo>
                  <a:pt x="1912710" y="254737"/>
                </a:lnTo>
                <a:lnTo>
                  <a:pt x="1924877" y="242570"/>
                </a:lnTo>
                <a:lnTo>
                  <a:pt x="1927912" y="235347"/>
                </a:lnTo>
                <a:lnTo>
                  <a:pt x="1927912" y="218617"/>
                </a:lnTo>
                <a:lnTo>
                  <a:pt x="1924877" y="211394"/>
                </a:lnTo>
                <a:lnTo>
                  <a:pt x="1912710" y="199227"/>
                </a:lnTo>
                <a:lnTo>
                  <a:pt x="1905484" y="196185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993233" y="10353579"/>
            <a:ext cx="891722" cy="67704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645078" y="12378542"/>
            <a:ext cx="170815" cy="1264920"/>
            <a:chOff x="9645078" y="12378542"/>
            <a:chExt cx="170815" cy="1264920"/>
          </a:xfrm>
        </p:grpSpPr>
        <p:sp>
          <p:nvSpPr>
            <p:cNvPr id="24" name="object 24"/>
            <p:cNvSpPr/>
            <p:nvPr/>
          </p:nvSpPr>
          <p:spPr>
            <a:xfrm>
              <a:off x="9645078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85447" y="0"/>
                  </a:moveTo>
                  <a:lnTo>
                    <a:pt x="0" y="0"/>
                  </a:lnTo>
                  <a:lnTo>
                    <a:pt x="0" y="1264684"/>
                  </a:lnTo>
                  <a:lnTo>
                    <a:pt x="85447" y="1264684"/>
                  </a:lnTo>
                  <a:lnTo>
                    <a:pt x="85447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30524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85322" y="0"/>
                  </a:moveTo>
                  <a:lnTo>
                    <a:pt x="0" y="0"/>
                  </a:lnTo>
                  <a:lnTo>
                    <a:pt x="0" y="1264684"/>
                  </a:lnTo>
                  <a:lnTo>
                    <a:pt x="85322" y="1264684"/>
                  </a:lnTo>
                  <a:lnTo>
                    <a:pt x="85322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4632178" y="12378542"/>
            <a:ext cx="170815" cy="1264920"/>
            <a:chOff x="14632178" y="12378542"/>
            <a:chExt cx="170815" cy="1264920"/>
          </a:xfrm>
        </p:grpSpPr>
        <p:sp>
          <p:nvSpPr>
            <p:cNvPr id="27" name="object 27"/>
            <p:cNvSpPr/>
            <p:nvPr/>
          </p:nvSpPr>
          <p:spPr>
            <a:xfrm>
              <a:off x="14717522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85447" y="0"/>
                  </a:moveTo>
                  <a:lnTo>
                    <a:pt x="0" y="0"/>
                  </a:lnTo>
                  <a:lnTo>
                    <a:pt x="0" y="1264684"/>
                  </a:lnTo>
                  <a:lnTo>
                    <a:pt x="85447" y="1264684"/>
                  </a:lnTo>
                  <a:lnTo>
                    <a:pt x="85447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632178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85323" y="0"/>
                  </a:moveTo>
                  <a:lnTo>
                    <a:pt x="0" y="0"/>
                  </a:lnTo>
                  <a:lnTo>
                    <a:pt x="0" y="1264684"/>
                  </a:lnTo>
                  <a:lnTo>
                    <a:pt x="85323" y="1264684"/>
                  </a:lnTo>
                  <a:lnTo>
                    <a:pt x="85323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645078" y="12378296"/>
            <a:ext cx="5158105" cy="1337945"/>
            <a:chOff x="9645078" y="12378296"/>
            <a:chExt cx="5158105" cy="1337945"/>
          </a:xfrm>
        </p:grpSpPr>
        <p:sp>
          <p:nvSpPr>
            <p:cNvPr id="30" name="object 30"/>
            <p:cNvSpPr/>
            <p:nvPr/>
          </p:nvSpPr>
          <p:spPr>
            <a:xfrm>
              <a:off x="11421376" y="13285588"/>
              <a:ext cx="1605915" cy="176530"/>
            </a:xfrm>
            <a:custGeom>
              <a:avLst/>
              <a:gdLst/>
              <a:ahLst/>
              <a:cxnLst/>
              <a:rect l="l" t="t" r="r" b="b"/>
              <a:pathLst>
                <a:path w="1605915" h="176530">
                  <a:moveTo>
                    <a:pt x="0" y="175902"/>
                  </a:moveTo>
                  <a:lnTo>
                    <a:pt x="1605406" y="175902"/>
                  </a:lnTo>
                  <a:lnTo>
                    <a:pt x="1605406" y="0"/>
                  </a:lnTo>
                  <a:lnTo>
                    <a:pt x="0" y="0"/>
                  </a:lnTo>
                  <a:lnTo>
                    <a:pt x="0" y="175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425275" y="13461491"/>
              <a:ext cx="1602105" cy="182245"/>
            </a:xfrm>
            <a:custGeom>
              <a:avLst/>
              <a:gdLst/>
              <a:ahLst/>
              <a:cxnLst/>
              <a:rect l="l" t="t" r="r" b="b"/>
              <a:pathLst>
                <a:path w="1602105" h="182244">
                  <a:moveTo>
                    <a:pt x="0" y="181744"/>
                  </a:moveTo>
                  <a:lnTo>
                    <a:pt x="1601647" y="181744"/>
                  </a:lnTo>
                  <a:lnTo>
                    <a:pt x="1601647" y="0"/>
                  </a:lnTo>
                  <a:lnTo>
                    <a:pt x="0" y="0"/>
                  </a:lnTo>
                  <a:lnTo>
                    <a:pt x="0" y="181744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425275" y="12378296"/>
              <a:ext cx="1602105" cy="907415"/>
            </a:xfrm>
            <a:custGeom>
              <a:avLst/>
              <a:gdLst/>
              <a:ahLst/>
              <a:cxnLst/>
              <a:rect l="l" t="t" r="r" b="b"/>
              <a:pathLst>
                <a:path w="1602105" h="907415">
                  <a:moveTo>
                    <a:pt x="0" y="0"/>
                  </a:moveTo>
                  <a:lnTo>
                    <a:pt x="0" y="907292"/>
                  </a:lnTo>
                  <a:lnTo>
                    <a:pt x="1601647" y="907292"/>
                  </a:lnTo>
                  <a:lnTo>
                    <a:pt x="1601647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026771" y="13285588"/>
              <a:ext cx="1605915" cy="176530"/>
            </a:xfrm>
            <a:custGeom>
              <a:avLst/>
              <a:gdLst/>
              <a:ahLst/>
              <a:cxnLst/>
              <a:rect l="l" t="t" r="r" b="b"/>
              <a:pathLst>
                <a:path w="1605915" h="176530">
                  <a:moveTo>
                    <a:pt x="0" y="175902"/>
                  </a:moveTo>
                  <a:lnTo>
                    <a:pt x="1605407" y="175902"/>
                  </a:lnTo>
                  <a:lnTo>
                    <a:pt x="1605407" y="0"/>
                  </a:lnTo>
                  <a:lnTo>
                    <a:pt x="0" y="0"/>
                  </a:lnTo>
                  <a:lnTo>
                    <a:pt x="0" y="175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026898" y="13461491"/>
              <a:ext cx="1602105" cy="182245"/>
            </a:xfrm>
            <a:custGeom>
              <a:avLst/>
              <a:gdLst/>
              <a:ahLst/>
              <a:cxnLst/>
              <a:rect l="l" t="t" r="r" b="b"/>
              <a:pathLst>
                <a:path w="1602105" h="182244">
                  <a:moveTo>
                    <a:pt x="0" y="181744"/>
                  </a:moveTo>
                  <a:lnTo>
                    <a:pt x="1601647" y="181744"/>
                  </a:lnTo>
                  <a:lnTo>
                    <a:pt x="1601647" y="0"/>
                  </a:lnTo>
                  <a:lnTo>
                    <a:pt x="0" y="0"/>
                  </a:lnTo>
                  <a:lnTo>
                    <a:pt x="0" y="181744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026898" y="12378296"/>
              <a:ext cx="1602105" cy="907415"/>
            </a:xfrm>
            <a:custGeom>
              <a:avLst/>
              <a:gdLst/>
              <a:ahLst/>
              <a:cxnLst/>
              <a:rect l="l" t="t" r="r" b="b"/>
              <a:pathLst>
                <a:path w="1602105" h="907415">
                  <a:moveTo>
                    <a:pt x="0" y="0"/>
                  </a:moveTo>
                  <a:lnTo>
                    <a:pt x="0" y="907292"/>
                  </a:lnTo>
                  <a:lnTo>
                    <a:pt x="1601647" y="907292"/>
                  </a:lnTo>
                  <a:lnTo>
                    <a:pt x="1601647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815969" y="13285588"/>
              <a:ext cx="1605915" cy="176530"/>
            </a:xfrm>
            <a:custGeom>
              <a:avLst/>
              <a:gdLst/>
              <a:ahLst/>
              <a:cxnLst/>
              <a:rect l="l" t="t" r="r" b="b"/>
              <a:pathLst>
                <a:path w="1605915" h="176530">
                  <a:moveTo>
                    <a:pt x="0" y="175902"/>
                  </a:moveTo>
                  <a:lnTo>
                    <a:pt x="1605406" y="175902"/>
                  </a:lnTo>
                  <a:lnTo>
                    <a:pt x="1605406" y="0"/>
                  </a:lnTo>
                  <a:lnTo>
                    <a:pt x="0" y="0"/>
                  </a:lnTo>
                  <a:lnTo>
                    <a:pt x="0" y="175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814369" y="13461491"/>
              <a:ext cx="1610995" cy="182245"/>
            </a:xfrm>
            <a:custGeom>
              <a:avLst/>
              <a:gdLst/>
              <a:ahLst/>
              <a:cxnLst/>
              <a:rect l="l" t="t" r="r" b="b"/>
              <a:pathLst>
                <a:path w="1610995" h="182244">
                  <a:moveTo>
                    <a:pt x="0" y="181744"/>
                  </a:moveTo>
                  <a:lnTo>
                    <a:pt x="1610906" y="181744"/>
                  </a:lnTo>
                  <a:lnTo>
                    <a:pt x="1610906" y="0"/>
                  </a:lnTo>
                  <a:lnTo>
                    <a:pt x="0" y="0"/>
                  </a:lnTo>
                  <a:lnTo>
                    <a:pt x="0" y="181744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645078" y="13643235"/>
              <a:ext cx="5158105" cy="73025"/>
            </a:xfrm>
            <a:custGeom>
              <a:avLst/>
              <a:gdLst/>
              <a:ahLst/>
              <a:cxnLst/>
              <a:rect l="l" t="t" r="r" b="b"/>
              <a:pathLst>
                <a:path w="5158105" h="73025">
                  <a:moveTo>
                    <a:pt x="5157901" y="0"/>
                  </a:moveTo>
                  <a:lnTo>
                    <a:pt x="0" y="0"/>
                  </a:lnTo>
                  <a:lnTo>
                    <a:pt x="0" y="72764"/>
                  </a:lnTo>
                  <a:lnTo>
                    <a:pt x="5157901" y="72764"/>
                  </a:lnTo>
                  <a:lnTo>
                    <a:pt x="5157901" y="0"/>
                  </a:lnTo>
                  <a:close/>
                </a:path>
              </a:pathLst>
            </a:custGeom>
            <a:solidFill>
              <a:srgbClr val="212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814369" y="12378296"/>
              <a:ext cx="1610995" cy="907415"/>
            </a:xfrm>
            <a:custGeom>
              <a:avLst/>
              <a:gdLst/>
              <a:ahLst/>
              <a:cxnLst/>
              <a:rect l="l" t="t" r="r" b="b"/>
              <a:pathLst>
                <a:path w="1610995" h="907415">
                  <a:moveTo>
                    <a:pt x="0" y="0"/>
                  </a:moveTo>
                  <a:lnTo>
                    <a:pt x="0" y="907292"/>
                  </a:lnTo>
                  <a:lnTo>
                    <a:pt x="1610906" y="907292"/>
                  </a:lnTo>
                  <a:lnTo>
                    <a:pt x="1610906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4831313" y="12375408"/>
            <a:ext cx="3070225" cy="1343025"/>
            <a:chOff x="14831313" y="12375408"/>
            <a:chExt cx="3070225" cy="1343025"/>
          </a:xfrm>
        </p:grpSpPr>
        <p:sp>
          <p:nvSpPr>
            <p:cNvPr id="41" name="object 41"/>
            <p:cNvSpPr/>
            <p:nvPr/>
          </p:nvSpPr>
          <p:spPr>
            <a:xfrm>
              <a:off x="15012923" y="12384713"/>
              <a:ext cx="2888615" cy="1333500"/>
            </a:xfrm>
            <a:custGeom>
              <a:avLst/>
              <a:gdLst/>
              <a:ahLst/>
              <a:cxnLst/>
              <a:rect l="l" t="t" r="r" b="b"/>
              <a:pathLst>
                <a:path w="2888615" h="1333500">
                  <a:moveTo>
                    <a:pt x="1848332" y="0"/>
                  </a:moveTo>
                  <a:lnTo>
                    <a:pt x="0" y="0"/>
                  </a:lnTo>
                  <a:lnTo>
                    <a:pt x="0" y="1333499"/>
                  </a:lnTo>
                  <a:lnTo>
                    <a:pt x="2533338" y="1333499"/>
                  </a:lnTo>
                  <a:lnTo>
                    <a:pt x="2566113" y="1320799"/>
                  </a:lnTo>
                  <a:lnTo>
                    <a:pt x="2601264" y="1308099"/>
                  </a:lnTo>
                  <a:lnTo>
                    <a:pt x="2623312" y="1308099"/>
                  </a:lnTo>
                  <a:lnTo>
                    <a:pt x="2662726" y="1282699"/>
                  </a:lnTo>
                  <a:lnTo>
                    <a:pt x="2682508" y="1282699"/>
                  </a:lnTo>
                  <a:lnTo>
                    <a:pt x="2702140" y="1269999"/>
                  </a:lnTo>
                  <a:lnTo>
                    <a:pt x="2725190" y="1257299"/>
                  </a:lnTo>
                  <a:lnTo>
                    <a:pt x="2747649" y="1231899"/>
                  </a:lnTo>
                  <a:lnTo>
                    <a:pt x="2769268" y="1219199"/>
                  </a:lnTo>
                  <a:lnTo>
                    <a:pt x="2789796" y="1193799"/>
                  </a:lnTo>
                  <a:lnTo>
                    <a:pt x="2804907" y="1181099"/>
                  </a:lnTo>
                  <a:lnTo>
                    <a:pt x="2819092" y="1155699"/>
                  </a:lnTo>
                  <a:lnTo>
                    <a:pt x="2832262" y="1130299"/>
                  </a:lnTo>
                  <a:lnTo>
                    <a:pt x="2844330" y="1117599"/>
                  </a:lnTo>
                  <a:lnTo>
                    <a:pt x="2862516" y="1066799"/>
                  </a:lnTo>
                  <a:lnTo>
                    <a:pt x="2876276" y="1015999"/>
                  </a:lnTo>
                  <a:lnTo>
                    <a:pt x="2884988" y="965199"/>
                  </a:lnTo>
                  <a:lnTo>
                    <a:pt x="2888030" y="901699"/>
                  </a:lnTo>
                  <a:lnTo>
                    <a:pt x="2887764" y="888999"/>
                  </a:lnTo>
                  <a:lnTo>
                    <a:pt x="2887497" y="888999"/>
                  </a:lnTo>
                  <a:lnTo>
                    <a:pt x="2887230" y="876299"/>
                  </a:lnTo>
                  <a:lnTo>
                    <a:pt x="2887103" y="876299"/>
                  </a:lnTo>
                  <a:lnTo>
                    <a:pt x="2885516" y="863599"/>
                  </a:lnTo>
                  <a:lnTo>
                    <a:pt x="2885249" y="863599"/>
                  </a:lnTo>
                  <a:lnTo>
                    <a:pt x="2885122" y="850899"/>
                  </a:lnTo>
                  <a:lnTo>
                    <a:pt x="2883535" y="850899"/>
                  </a:lnTo>
                  <a:lnTo>
                    <a:pt x="2883268" y="838199"/>
                  </a:lnTo>
                  <a:lnTo>
                    <a:pt x="2881947" y="838199"/>
                  </a:lnTo>
                  <a:lnTo>
                    <a:pt x="2881287" y="825499"/>
                  </a:lnTo>
                  <a:lnTo>
                    <a:pt x="2879305" y="825499"/>
                  </a:lnTo>
                  <a:lnTo>
                    <a:pt x="2877591" y="812799"/>
                  </a:lnTo>
                  <a:lnTo>
                    <a:pt x="2875749" y="800099"/>
                  </a:lnTo>
                  <a:lnTo>
                    <a:pt x="2872447" y="787399"/>
                  </a:lnTo>
                  <a:lnTo>
                    <a:pt x="2869806" y="787399"/>
                  </a:lnTo>
                  <a:lnTo>
                    <a:pt x="2866631" y="774699"/>
                  </a:lnTo>
                  <a:lnTo>
                    <a:pt x="2864789" y="761999"/>
                  </a:lnTo>
                  <a:lnTo>
                    <a:pt x="2862935" y="761999"/>
                  </a:lnTo>
                  <a:lnTo>
                    <a:pt x="2860827" y="749299"/>
                  </a:lnTo>
                  <a:lnTo>
                    <a:pt x="355606" y="749299"/>
                  </a:lnTo>
                  <a:lnTo>
                    <a:pt x="345275" y="736599"/>
                  </a:lnTo>
                  <a:lnTo>
                    <a:pt x="336924" y="736599"/>
                  </a:lnTo>
                  <a:lnTo>
                    <a:pt x="335076" y="723899"/>
                  </a:lnTo>
                  <a:lnTo>
                    <a:pt x="331247" y="723899"/>
                  </a:lnTo>
                  <a:lnTo>
                    <a:pt x="330324" y="711199"/>
                  </a:lnTo>
                  <a:lnTo>
                    <a:pt x="327947" y="711199"/>
                  </a:lnTo>
                  <a:lnTo>
                    <a:pt x="327947" y="355599"/>
                  </a:lnTo>
                  <a:lnTo>
                    <a:pt x="328551" y="342899"/>
                  </a:lnTo>
                  <a:lnTo>
                    <a:pt x="330306" y="342899"/>
                  </a:lnTo>
                  <a:lnTo>
                    <a:pt x="333126" y="330199"/>
                  </a:lnTo>
                  <a:lnTo>
                    <a:pt x="336924" y="317499"/>
                  </a:lnTo>
                  <a:lnTo>
                    <a:pt x="343394" y="317499"/>
                  </a:lnTo>
                  <a:lnTo>
                    <a:pt x="351158" y="304799"/>
                  </a:lnTo>
                  <a:lnTo>
                    <a:pt x="2490901" y="304799"/>
                  </a:lnTo>
                  <a:lnTo>
                    <a:pt x="2481369" y="292099"/>
                  </a:lnTo>
                  <a:lnTo>
                    <a:pt x="2471786" y="292099"/>
                  </a:lnTo>
                  <a:lnTo>
                    <a:pt x="2452471" y="266699"/>
                  </a:lnTo>
                  <a:lnTo>
                    <a:pt x="2438488" y="266699"/>
                  </a:lnTo>
                  <a:lnTo>
                    <a:pt x="2435707" y="253999"/>
                  </a:lnTo>
                  <a:lnTo>
                    <a:pt x="2419070" y="253999"/>
                  </a:lnTo>
                  <a:lnTo>
                    <a:pt x="2412733" y="241299"/>
                  </a:lnTo>
                  <a:lnTo>
                    <a:pt x="2400198" y="241299"/>
                  </a:lnTo>
                  <a:lnTo>
                    <a:pt x="2393594" y="228599"/>
                  </a:lnTo>
                  <a:lnTo>
                    <a:pt x="2379726" y="228599"/>
                  </a:lnTo>
                  <a:lnTo>
                    <a:pt x="2377617" y="215899"/>
                  </a:lnTo>
                  <a:lnTo>
                    <a:pt x="2361247" y="215899"/>
                  </a:lnTo>
                  <a:lnTo>
                    <a:pt x="2355303" y="203199"/>
                  </a:lnTo>
                  <a:lnTo>
                    <a:pt x="2343950" y="203199"/>
                  </a:lnTo>
                  <a:lnTo>
                    <a:pt x="2337219" y="190499"/>
                  </a:lnTo>
                  <a:lnTo>
                    <a:pt x="2318105" y="190499"/>
                  </a:lnTo>
                  <a:lnTo>
                    <a:pt x="2293297" y="165099"/>
                  </a:lnTo>
                  <a:lnTo>
                    <a:pt x="2273325" y="165099"/>
                  </a:lnTo>
                  <a:lnTo>
                    <a:pt x="2269490" y="152399"/>
                  </a:lnTo>
                  <a:lnTo>
                    <a:pt x="2251500" y="152399"/>
                  </a:lnTo>
                  <a:lnTo>
                    <a:pt x="2245642" y="139699"/>
                  </a:lnTo>
                  <a:lnTo>
                    <a:pt x="2227978" y="139699"/>
                  </a:lnTo>
                  <a:lnTo>
                    <a:pt x="2222077" y="126999"/>
                  </a:lnTo>
                  <a:lnTo>
                    <a:pt x="2201367" y="126999"/>
                  </a:lnTo>
                  <a:lnTo>
                    <a:pt x="2193975" y="114299"/>
                  </a:lnTo>
                  <a:lnTo>
                    <a:pt x="2170468" y="114299"/>
                  </a:lnTo>
                  <a:lnTo>
                    <a:pt x="2163076" y="101599"/>
                  </a:lnTo>
                  <a:lnTo>
                    <a:pt x="2161235" y="101599"/>
                  </a:lnTo>
                  <a:lnTo>
                    <a:pt x="2137206" y="88899"/>
                  </a:lnTo>
                  <a:lnTo>
                    <a:pt x="2113178" y="88899"/>
                  </a:lnTo>
                  <a:lnTo>
                    <a:pt x="2111590" y="76199"/>
                  </a:lnTo>
                  <a:lnTo>
                    <a:pt x="2080958" y="76199"/>
                  </a:lnTo>
                  <a:lnTo>
                    <a:pt x="2076996" y="63499"/>
                  </a:lnTo>
                  <a:lnTo>
                    <a:pt x="2049145" y="63499"/>
                  </a:lnTo>
                  <a:lnTo>
                    <a:pt x="2045309" y="50799"/>
                  </a:lnTo>
                  <a:lnTo>
                    <a:pt x="2012175" y="50799"/>
                  </a:lnTo>
                  <a:lnTo>
                    <a:pt x="2001354" y="38099"/>
                  </a:lnTo>
                  <a:lnTo>
                    <a:pt x="1970989" y="38099"/>
                  </a:lnTo>
                  <a:lnTo>
                    <a:pt x="1963331" y="25399"/>
                  </a:lnTo>
                  <a:lnTo>
                    <a:pt x="1917776" y="25399"/>
                  </a:lnTo>
                  <a:lnTo>
                    <a:pt x="1913953" y="12699"/>
                  </a:lnTo>
                  <a:lnTo>
                    <a:pt x="1854542" y="12699"/>
                  </a:lnTo>
                  <a:lnTo>
                    <a:pt x="1848332" y="0"/>
                  </a:lnTo>
                  <a:close/>
                </a:path>
                <a:path w="2888615" h="1333500">
                  <a:moveTo>
                    <a:pt x="1691627" y="736599"/>
                  </a:moveTo>
                  <a:lnTo>
                    <a:pt x="1381366" y="736599"/>
                  </a:lnTo>
                  <a:lnTo>
                    <a:pt x="1373601" y="749299"/>
                  </a:lnTo>
                  <a:lnTo>
                    <a:pt x="1699409" y="749299"/>
                  </a:lnTo>
                  <a:lnTo>
                    <a:pt x="1691627" y="736599"/>
                  </a:lnTo>
                  <a:close/>
                </a:path>
                <a:path w="2888615" h="1333500">
                  <a:moveTo>
                    <a:pt x="1682508" y="723899"/>
                  </a:moveTo>
                  <a:lnTo>
                    <a:pt x="1388757" y="723899"/>
                  </a:lnTo>
                  <a:lnTo>
                    <a:pt x="1385455" y="736599"/>
                  </a:lnTo>
                  <a:lnTo>
                    <a:pt x="1685023" y="736599"/>
                  </a:lnTo>
                  <a:lnTo>
                    <a:pt x="1682508" y="723899"/>
                  </a:lnTo>
                  <a:close/>
                </a:path>
                <a:path w="2888615" h="1333500">
                  <a:moveTo>
                    <a:pt x="1678686" y="711199"/>
                  </a:moveTo>
                  <a:lnTo>
                    <a:pt x="1395895" y="711199"/>
                  </a:lnTo>
                  <a:lnTo>
                    <a:pt x="1393913" y="723899"/>
                  </a:lnTo>
                  <a:lnTo>
                    <a:pt x="1679613" y="723899"/>
                  </a:lnTo>
                  <a:lnTo>
                    <a:pt x="1678686" y="711199"/>
                  </a:lnTo>
                  <a:close/>
                </a:path>
                <a:path w="2888615" h="1333500">
                  <a:moveTo>
                    <a:pt x="1679359" y="330199"/>
                  </a:moveTo>
                  <a:lnTo>
                    <a:pt x="1393507" y="330199"/>
                  </a:lnTo>
                  <a:lnTo>
                    <a:pt x="1394434" y="342899"/>
                  </a:lnTo>
                  <a:lnTo>
                    <a:pt x="1396809" y="342899"/>
                  </a:lnTo>
                  <a:lnTo>
                    <a:pt x="1396809" y="711199"/>
                  </a:lnTo>
                  <a:lnTo>
                    <a:pt x="1676171" y="711199"/>
                  </a:lnTo>
                  <a:lnTo>
                    <a:pt x="1676171" y="355599"/>
                  </a:lnTo>
                  <a:lnTo>
                    <a:pt x="1676991" y="342899"/>
                  </a:lnTo>
                  <a:lnTo>
                    <a:pt x="1679359" y="330199"/>
                  </a:lnTo>
                  <a:close/>
                </a:path>
                <a:path w="2888615" h="1333500">
                  <a:moveTo>
                    <a:pt x="1688185" y="317499"/>
                  </a:moveTo>
                  <a:lnTo>
                    <a:pt x="1386357" y="317499"/>
                  </a:lnTo>
                  <a:lnTo>
                    <a:pt x="1390472" y="330199"/>
                  </a:lnTo>
                  <a:lnTo>
                    <a:pt x="1683136" y="330199"/>
                  </a:lnTo>
                  <a:lnTo>
                    <a:pt x="1688185" y="317499"/>
                  </a:lnTo>
                  <a:close/>
                </a:path>
                <a:path w="2888615" h="1333500">
                  <a:moveTo>
                    <a:pt x="1697824" y="304799"/>
                  </a:moveTo>
                  <a:lnTo>
                    <a:pt x="1375647" y="304799"/>
                  </a:lnTo>
                  <a:lnTo>
                    <a:pt x="1381386" y="317499"/>
                  </a:lnTo>
                  <a:lnTo>
                    <a:pt x="1692541" y="317499"/>
                  </a:lnTo>
                  <a:lnTo>
                    <a:pt x="1697824" y="304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012923" y="13491393"/>
              <a:ext cx="2844165" cy="227329"/>
            </a:xfrm>
            <a:custGeom>
              <a:avLst/>
              <a:gdLst/>
              <a:ahLst/>
              <a:cxnLst/>
              <a:rect l="l" t="t" r="r" b="b"/>
              <a:pathLst>
                <a:path w="2844165" h="227330">
                  <a:moveTo>
                    <a:pt x="2843923" y="0"/>
                  </a:moveTo>
                  <a:lnTo>
                    <a:pt x="0" y="0"/>
                  </a:lnTo>
                  <a:lnTo>
                    <a:pt x="0" y="226817"/>
                  </a:lnTo>
                  <a:lnTo>
                    <a:pt x="2441066" y="226761"/>
                  </a:lnTo>
                  <a:lnTo>
                    <a:pt x="2503328" y="221293"/>
                  </a:lnTo>
                  <a:lnTo>
                    <a:pt x="2565646" y="208957"/>
                  </a:lnTo>
                  <a:lnTo>
                    <a:pt x="2615399" y="193943"/>
                  </a:lnTo>
                  <a:lnTo>
                    <a:pt x="2662199" y="174568"/>
                  </a:lnTo>
                  <a:lnTo>
                    <a:pt x="2701607" y="153412"/>
                  </a:lnTo>
                  <a:lnTo>
                    <a:pt x="2747222" y="121346"/>
                  </a:lnTo>
                  <a:lnTo>
                    <a:pt x="2789275" y="81062"/>
                  </a:lnTo>
                  <a:lnTo>
                    <a:pt x="2818680" y="43502"/>
                  </a:lnTo>
                  <a:lnTo>
                    <a:pt x="2843923" y="0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012923" y="12375408"/>
              <a:ext cx="2887980" cy="908050"/>
            </a:xfrm>
            <a:custGeom>
              <a:avLst/>
              <a:gdLst/>
              <a:ahLst/>
              <a:cxnLst/>
              <a:rect l="l" t="t" r="r" b="b"/>
              <a:pathLst>
                <a:path w="2887980" h="908050">
                  <a:moveTo>
                    <a:pt x="1760410" y="1269"/>
                  </a:moveTo>
                  <a:lnTo>
                    <a:pt x="0" y="1269"/>
                  </a:lnTo>
                  <a:lnTo>
                    <a:pt x="0" y="908049"/>
                  </a:lnTo>
                  <a:lnTo>
                    <a:pt x="2887891" y="908049"/>
                  </a:lnTo>
                  <a:lnTo>
                    <a:pt x="2887891" y="900429"/>
                  </a:lnTo>
                  <a:lnTo>
                    <a:pt x="2887624" y="896619"/>
                  </a:lnTo>
                  <a:lnTo>
                    <a:pt x="2887624" y="892809"/>
                  </a:lnTo>
                  <a:lnTo>
                    <a:pt x="2887497" y="890269"/>
                  </a:lnTo>
                  <a:lnTo>
                    <a:pt x="2887497" y="888999"/>
                  </a:lnTo>
                  <a:lnTo>
                    <a:pt x="2887103" y="883919"/>
                  </a:lnTo>
                  <a:lnTo>
                    <a:pt x="2887103" y="882649"/>
                  </a:lnTo>
                  <a:lnTo>
                    <a:pt x="2886964" y="880109"/>
                  </a:lnTo>
                  <a:lnTo>
                    <a:pt x="2886176" y="872489"/>
                  </a:lnTo>
                  <a:lnTo>
                    <a:pt x="2886049" y="869949"/>
                  </a:lnTo>
                  <a:lnTo>
                    <a:pt x="2884728" y="857249"/>
                  </a:lnTo>
                  <a:lnTo>
                    <a:pt x="2884462" y="855979"/>
                  </a:lnTo>
                  <a:lnTo>
                    <a:pt x="2884068" y="852169"/>
                  </a:lnTo>
                  <a:lnTo>
                    <a:pt x="2883535" y="849629"/>
                  </a:lnTo>
                  <a:lnTo>
                    <a:pt x="2883001" y="844549"/>
                  </a:lnTo>
                  <a:lnTo>
                    <a:pt x="2881947" y="839469"/>
                  </a:lnTo>
                  <a:lnTo>
                    <a:pt x="2881160" y="834389"/>
                  </a:lnTo>
                  <a:lnTo>
                    <a:pt x="2880233" y="829309"/>
                  </a:lnTo>
                  <a:lnTo>
                    <a:pt x="2879178" y="824229"/>
                  </a:lnTo>
                  <a:lnTo>
                    <a:pt x="2877591" y="815339"/>
                  </a:lnTo>
                  <a:lnTo>
                    <a:pt x="2875749" y="807719"/>
                  </a:lnTo>
                  <a:lnTo>
                    <a:pt x="2869806" y="784859"/>
                  </a:lnTo>
                  <a:lnTo>
                    <a:pt x="2866631" y="774699"/>
                  </a:lnTo>
                  <a:lnTo>
                    <a:pt x="2864789" y="769619"/>
                  </a:lnTo>
                  <a:lnTo>
                    <a:pt x="2862935" y="763269"/>
                  </a:lnTo>
                  <a:lnTo>
                    <a:pt x="2860827" y="756919"/>
                  </a:lnTo>
                  <a:lnTo>
                    <a:pt x="380625" y="756919"/>
                  </a:lnTo>
                  <a:lnTo>
                    <a:pt x="367449" y="755649"/>
                  </a:lnTo>
                  <a:lnTo>
                    <a:pt x="335208" y="731519"/>
                  </a:lnTo>
                  <a:lnTo>
                    <a:pt x="332700" y="726439"/>
                  </a:lnTo>
                  <a:lnTo>
                    <a:pt x="331379" y="723899"/>
                  </a:lnTo>
                  <a:lnTo>
                    <a:pt x="330456" y="720089"/>
                  </a:lnTo>
                  <a:lnTo>
                    <a:pt x="328871" y="715009"/>
                  </a:lnTo>
                  <a:lnTo>
                    <a:pt x="328079" y="709929"/>
                  </a:lnTo>
                  <a:lnTo>
                    <a:pt x="328079" y="704849"/>
                  </a:lnTo>
                  <a:lnTo>
                    <a:pt x="327947" y="704849"/>
                  </a:lnTo>
                  <a:lnTo>
                    <a:pt x="327947" y="356869"/>
                  </a:lnTo>
                  <a:lnTo>
                    <a:pt x="328551" y="349249"/>
                  </a:lnTo>
                  <a:lnTo>
                    <a:pt x="330306" y="341629"/>
                  </a:lnTo>
                  <a:lnTo>
                    <a:pt x="333126" y="334009"/>
                  </a:lnTo>
                  <a:lnTo>
                    <a:pt x="336924" y="327659"/>
                  </a:lnTo>
                  <a:lnTo>
                    <a:pt x="338773" y="323849"/>
                  </a:lnTo>
                  <a:lnTo>
                    <a:pt x="341017" y="321309"/>
                  </a:lnTo>
                  <a:lnTo>
                    <a:pt x="343394" y="320039"/>
                  </a:lnTo>
                  <a:lnTo>
                    <a:pt x="351158" y="312419"/>
                  </a:lnTo>
                  <a:lnTo>
                    <a:pt x="360062" y="308609"/>
                  </a:lnTo>
                  <a:lnTo>
                    <a:pt x="369906" y="304799"/>
                  </a:lnTo>
                  <a:lnTo>
                    <a:pt x="380493" y="303529"/>
                  </a:lnTo>
                  <a:lnTo>
                    <a:pt x="2490901" y="303529"/>
                  </a:lnTo>
                  <a:lnTo>
                    <a:pt x="2481369" y="297179"/>
                  </a:lnTo>
                  <a:lnTo>
                    <a:pt x="2471786" y="289559"/>
                  </a:lnTo>
                  <a:lnTo>
                    <a:pt x="2462153" y="283209"/>
                  </a:lnTo>
                  <a:lnTo>
                    <a:pt x="2452471" y="275589"/>
                  </a:lnTo>
                  <a:lnTo>
                    <a:pt x="2449576" y="274319"/>
                  </a:lnTo>
                  <a:lnTo>
                    <a:pt x="2438488" y="265429"/>
                  </a:lnTo>
                  <a:lnTo>
                    <a:pt x="2435707" y="264159"/>
                  </a:lnTo>
                  <a:lnTo>
                    <a:pt x="2435186" y="264159"/>
                  </a:lnTo>
                  <a:lnTo>
                    <a:pt x="2434653" y="262889"/>
                  </a:lnTo>
                  <a:lnTo>
                    <a:pt x="2434386" y="262889"/>
                  </a:lnTo>
                  <a:lnTo>
                    <a:pt x="2429243" y="259079"/>
                  </a:lnTo>
                  <a:lnTo>
                    <a:pt x="2424087" y="256539"/>
                  </a:lnTo>
                  <a:lnTo>
                    <a:pt x="2419070" y="252729"/>
                  </a:lnTo>
                  <a:lnTo>
                    <a:pt x="2412733" y="248919"/>
                  </a:lnTo>
                  <a:lnTo>
                    <a:pt x="2406535" y="243839"/>
                  </a:lnTo>
                  <a:lnTo>
                    <a:pt x="2400198" y="240029"/>
                  </a:lnTo>
                  <a:lnTo>
                    <a:pt x="2393467" y="234949"/>
                  </a:lnTo>
                  <a:lnTo>
                    <a:pt x="2386596" y="231139"/>
                  </a:lnTo>
                  <a:lnTo>
                    <a:pt x="2379726" y="226059"/>
                  </a:lnTo>
                  <a:lnTo>
                    <a:pt x="2375509" y="223519"/>
                  </a:lnTo>
                  <a:lnTo>
                    <a:pt x="2373261" y="222249"/>
                  </a:lnTo>
                  <a:lnTo>
                    <a:pt x="2361387" y="214629"/>
                  </a:lnTo>
                  <a:lnTo>
                    <a:pt x="2355303" y="210819"/>
                  </a:lnTo>
                  <a:lnTo>
                    <a:pt x="2350681" y="208279"/>
                  </a:lnTo>
                  <a:lnTo>
                    <a:pt x="2337219" y="200659"/>
                  </a:lnTo>
                  <a:lnTo>
                    <a:pt x="2330488" y="195579"/>
                  </a:lnTo>
                  <a:lnTo>
                    <a:pt x="2318105" y="189229"/>
                  </a:lnTo>
                  <a:lnTo>
                    <a:pt x="2293297" y="173989"/>
                  </a:lnTo>
                  <a:lnTo>
                    <a:pt x="2280843" y="167639"/>
                  </a:lnTo>
                  <a:lnTo>
                    <a:pt x="2277148" y="165099"/>
                  </a:lnTo>
                  <a:lnTo>
                    <a:pt x="2265667" y="158749"/>
                  </a:lnTo>
                  <a:lnTo>
                    <a:pt x="2261831" y="157479"/>
                  </a:lnTo>
                  <a:lnTo>
                    <a:pt x="2257869" y="154939"/>
                  </a:lnTo>
                  <a:lnTo>
                    <a:pt x="2257348" y="154939"/>
                  </a:lnTo>
                  <a:lnTo>
                    <a:pt x="2251500" y="152399"/>
                  </a:lnTo>
                  <a:lnTo>
                    <a:pt x="2245642" y="148589"/>
                  </a:lnTo>
                  <a:lnTo>
                    <a:pt x="2239760" y="146049"/>
                  </a:lnTo>
                  <a:lnTo>
                    <a:pt x="2227978" y="139699"/>
                  </a:lnTo>
                  <a:lnTo>
                    <a:pt x="2222077" y="135889"/>
                  </a:lnTo>
                  <a:lnTo>
                    <a:pt x="2210219" y="130809"/>
                  </a:lnTo>
                  <a:lnTo>
                    <a:pt x="2209292" y="130809"/>
                  </a:lnTo>
                  <a:lnTo>
                    <a:pt x="2208898" y="129539"/>
                  </a:lnTo>
                  <a:lnTo>
                    <a:pt x="2201367" y="126999"/>
                  </a:lnTo>
                  <a:lnTo>
                    <a:pt x="2186584" y="119379"/>
                  </a:lnTo>
                  <a:lnTo>
                    <a:pt x="2185530" y="119379"/>
                  </a:lnTo>
                  <a:lnTo>
                    <a:pt x="2181694" y="116839"/>
                  </a:lnTo>
                  <a:lnTo>
                    <a:pt x="2177999" y="115569"/>
                  </a:lnTo>
                  <a:lnTo>
                    <a:pt x="2174176" y="113029"/>
                  </a:lnTo>
                  <a:lnTo>
                    <a:pt x="2170468" y="111759"/>
                  </a:lnTo>
                  <a:lnTo>
                    <a:pt x="2166645" y="110489"/>
                  </a:lnTo>
                  <a:lnTo>
                    <a:pt x="2162949" y="107949"/>
                  </a:lnTo>
                  <a:lnTo>
                    <a:pt x="2161235" y="107949"/>
                  </a:lnTo>
                  <a:lnTo>
                    <a:pt x="2143113" y="99059"/>
                  </a:lnTo>
                  <a:lnTo>
                    <a:pt x="2133117" y="95249"/>
                  </a:lnTo>
                  <a:lnTo>
                    <a:pt x="2129015" y="93979"/>
                  </a:lnTo>
                  <a:lnTo>
                    <a:pt x="2125052" y="91439"/>
                  </a:lnTo>
                  <a:lnTo>
                    <a:pt x="2121103" y="90169"/>
                  </a:lnTo>
                  <a:lnTo>
                    <a:pt x="2113178" y="86359"/>
                  </a:lnTo>
                  <a:lnTo>
                    <a:pt x="2111590" y="86359"/>
                  </a:lnTo>
                  <a:lnTo>
                    <a:pt x="2110003" y="85089"/>
                  </a:lnTo>
                  <a:lnTo>
                    <a:pt x="2107107" y="83819"/>
                  </a:lnTo>
                  <a:lnTo>
                    <a:pt x="2105520" y="83819"/>
                  </a:lnTo>
                  <a:lnTo>
                    <a:pt x="2104072" y="82549"/>
                  </a:lnTo>
                  <a:lnTo>
                    <a:pt x="2099043" y="81279"/>
                  </a:lnTo>
                  <a:lnTo>
                    <a:pt x="2089010" y="77469"/>
                  </a:lnTo>
                  <a:lnTo>
                    <a:pt x="2084920" y="74929"/>
                  </a:lnTo>
                  <a:lnTo>
                    <a:pt x="2069083" y="69849"/>
                  </a:lnTo>
                  <a:lnTo>
                    <a:pt x="2061159" y="66039"/>
                  </a:lnTo>
                  <a:lnTo>
                    <a:pt x="2049145" y="62229"/>
                  </a:lnTo>
                  <a:lnTo>
                    <a:pt x="2045309" y="60959"/>
                  </a:lnTo>
                  <a:lnTo>
                    <a:pt x="2037397" y="58419"/>
                  </a:lnTo>
                  <a:lnTo>
                    <a:pt x="2033435" y="55879"/>
                  </a:lnTo>
                  <a:lnTo>
                    <a:pt x="2025510" y="53339"/>
                  </a:lnTo>
                  <a:lnTo>
                    <a:pt x="2021687" y="52069"/>
                  </a:lnTo>
                  <a:lnTo>
                    <a:pt x="2017585" y="50799"/>
                  </a:lnTo>
                  <a:lnTo>
                    <a:pt x="2012175" y="49529"/>
                  </a:lnTo>
                  <a:lnTo>
                    <a:pt x="2001354" y="45719"/>
                  </a:lnTo>
                  <a:lnTo>
                    <a:pt x="1998980" y="45719"/>
                  </a:lnTo>
                  <a:lnTo>
                    <a:pt x="1994217" y="43179"/>
                  </a:lnTo>
                  <a:lnTo>
                    <a:pt x="1990394" y="41909"/>
                  </a:lnTo>
                  <a:lnTo>
                    <a:pt x="1986432" y="40639"/>
                  </a:lnTo>
                  <a:lnTo>
                    <a:pt x="1982609" y="40639"/>
                  </a:lnTo>
                  <a:lnTo>
                    <a:pt x="1978647" y="39369"/>
                  </a:lnTo>
                  <a:lnTo>
                    <a:pt x="1967153" y="35559"/>
                  </a:lnTo>
                  <a:lnTo>
                    <a:pt x="1963191" y="34289"/>
                  </a:lnTo>
                  <a:lnTo>
                    <a:pt x="1959368" y="33019"/>
                  </a:lnTo>
                  <a:lnTo>
                    <a:pt x="1957514" y="33019"/>
                  </a:lnTo>
                  <a:lnTo>
                    <a:pt x="1955673" y="31749"/>
                  </a:lnTo>
                  <a:lnTo>
                    <a:pt x="1951837" y="31749"/>
                  </a:lnTo>
                  <a:lnTo>
                    <a:pt x="1947887" y="30479"/>
                  </a:lnTo>
                  <a:lnTo>
                    <a:pt x="1944179" y="29209"/>
                  </a:lnTo>
                  <a:lnTo>
                    <a:pt x="1942338" y="29209"/>
                  </a:lnTo>
                  <a:lnTo>
                    <a:pt x="1940483" y="27939"/>
                  </a:lnTo>
                  <a:lnTo>
                    <a:pt x="1936661" y="27939"/>
                  </a:lnTo>
                  <a:lnTo>
                    <a:pt x="1929002" y="25399"/>
                  </a:lnTo>
                  <a:lnTo>
                    <a:pt x="1925307" y="24129"/>
                  </a:lnTo>
                  <a:lnTo>
                    <a:pt x="1921471" y="24129"/>
                  </a:lnTo>
                  <a:lnTo>
                    <a:pt x="1917776" y="22859"/>
                  </a:lnTo>
                  <a:lnTo>
                    <a:pt x="1913953" y="21589"/>
                  </a:lnTo>
                  <a:lnTo>
                    <a:pt x="1894591" y="17779"/>
                  </a:lnTo>
                  <a:lnTo>
                    <a:pt x="1886407" y="16509"/>
                  </a:lnTo>
                  <a:lnTo>
                    <a:pt x="1878299" y="13969"/>
                  </a:lnTo>
                  <a:lnTo>
                    <a:pt x="1870252" y="12699"/>
                  </a:lnTo>
                  <a:lnTo>
                    <a:pt x="1866950" y="12699"/>
                  </a:lnTo>
                  <a:lnTo>
                    <a:pt x="1848332" y="8889"/>
                  </a:lnTo>
                  <a:lnTo>
                    <a:pt x="1845830" y="8889"/>
                  </a:lnTo>
                  <a:lnTo>
                    <a:pt x="1839493" y="7619"/>
                  </a:lnTo>
                  <a:lnTo>
                    <a:pt x="1833016" y="7619"/>
                  </a:lnTo>
                  <a:lnTo>
                    <a:pt x="1829854" y="6349"/>
                  </a:lnTo>
                  <a:lnTo>
                    <a:pt x="1820481" y="6349"/>
                  </a:lnTo>
                  <a:lnTo>
                    <a:pt x="1814271" y="5079"/>
                  </a:lnTo>
                  <a:lnTo>
                    <a:pt x="1803057" y="3809"/>
                  </a:lnTo>
                  <a:lnTo>
                    <a:pt x="1793151" y="3809"/>
                  </a:lnTo>
                  <a:lnTo>
                    <a:pt x="1787601" y="2539"/>
                  </a:lnTo>
                  <a:lnTo>
                    <a:pt x="1770176" y="2539"/>
                  </a:lnTo>
                  <a:lnTo>
                    <a:pt x="1760410" y="1269"/>
                  </a:lnTo>
                  <a:close/>
                </a:path>
                <a:path w="2887980" h="908050">
                  <a:moveTo>
                    <a:pt x="1723440" y="303529"/>
                  </a:moveTo>
                  <a:lnTo>
                    <a:pt x="1349552" y="303529"/>
                  </a:lnTo>
                  <a:lnTo>
                    <a:pt x="1354836" y="304799"/>
                  </a:lnTo>
                  <a:lnTo>
                    <a:pt x="1363141" y="307339"/>
                  </a:lnTo>
                  <a:lnTo>
                    <a:pt x="1392059" y="334009"/>
                  </a:lnTo>
                  <a:lnTo>
                    <a:pt x="1396809" y="351789"/>
                  </a:lnTo>
                  <a:lnTo>
                    <a:pt x="1396809" y="711199"/>
                  </a:lnTo>
                  <a:lnTo>
                    <a:pt x="1395895" y="716279"/>
                  </a:lnTo>
                  <a:lnTo>
                    <a:pt x="1393913" y="721359"/>
                  </a:lnTo>
                  <a:lnTo>
                    <a:pt x="1393253" y="723899"/>
                  </a:lnTo>
                  <a:lnTo>
                    <a:pt x="1392326" y="726439"/>
                  </a:lnTo>
                  <a:lnTo>
                    <a:pt x="1391132" y="727709"/>
                  </a:lnTo>
                  <a:lnTo>
                    <a:pt x="1388757" y="734059"/>
                  </a:lnTo>
                  <a:lnTo>
                    <a:pt x="1354759" y="756919"/>
                  </a:lnTo>
                  <a:lnTo>
                    <a:pt x="1718246" y="756919"/>
                  </a:lnTo>
                  <a:lnTo>
                    <a:pt x="1685023" y="734059"/>
                  </a:lnTo>
                  <a:lnTo>
                    <a:pt x="1680933" y="726439"/>
                  </a:lnTo>
                  <a:lnTo>
                    <a:pt x="1679613" y="723899"/>
                  </a:lnTo>
                  <a:lnTo>
                    <a:pt x="1678686" y="720089"/>
                  </a:lnTo>
                  <a:lnTo>
                    <a:pt x="1677098" y="715009"/>
                  </a:lnTo>
                  <a:lnTo>
                    <a:pt x="1676311" y="709929"/>
                  </a:lnTo>
                  <a:lnTo>
                    <a:pt x="1676311" y="356869"/>
                  </a:lnTo>
                  <a:lnTo>
                    <a:pt x="1677127" y="347979"/>
                  </a:lnTo>
                  <a:lnTo>
                    <a:pt x="1697824" y="313689"/>
                  </a:lnTo>
                  <a:lnTo>
                    <a:pt x="1718157" y="304799"/>
                  </a:lnTo>
                  <a:lnTo>
                    <a:pt x="1723440" y="303529"/>
                  </a:lnTo>
                  <a:close/>
                </a:path>
                <a:path w="2887980" h="908050">
                  <a:moveTo>
                    <a:pt x="1401805" y="0"/>
                  </a:moveTo>
                  <a:lnTo>
                    <a:pt x="665533" y="0"/>
                  </a:lnTo>
                  <a:lnTo>
                    <a:pt x="520257" y="1269"/>
                  </a:lnTo>
                  <a:lnTo>
                    <a:pt x="1503490" y="1269"/>
                  </a:lnTo>
                  <a:lnTo>
                    <a:pt x="1401805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921610" y="12376465"/>
              <a:ext cx="90805" cy="1341755"/>
            </a:xfrm>
            <a:custGeom>
              <a:avLst/>
              <a:gdLst/>
              <a:ahLst/>
              <a:cxnLst/>
              <a:rect l="l" t="t" r="r" b="b"/>
              <a:pathLst>
                <a:path w="90805" h="1341755">
                  <a:moveTo>
                    <a:pt x="90436" y="0"/>
                  </a:moveTo>
                  <a:lnTo>
                    <a:pt x="0" y="0"/>
                  </a:lnTo>
                  <a:lnTo>
                    <a:pt x="0" y="1341754"/>
                  </a:lnTo>
                  <a:lnTo>
                    <a:pt x="90436" y="1341754"/>
                  </a:lnTo>
                  <a:lnTo>
                    <a:pt x="90436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831313" y="12376465"/>
              <a:ext cx="90805" cy="1341755"/>
            </a:xfrm>
            <a:custGeom>
              <a:avLst/>
              <a:gdLst/>
              <a:ahLst/>
              <a:cxnLst/>
              <a:rect l="l" t="t" r="r" b="b"/>
              <a:pathLst>
                <a:path w="90805" h="1341755">
                  <a:moveTo>
                    <a:pt x="90304" y="0"/>
                  </a:moveTo>
                  <a:lnTo>
                    <a:pt x="0" y="0"/>
                  </a:lnTo>
                  <a:lnTo>
                    <a:pt x="0" y="1341754"/>
                  </a:lnTo>
                  <a:lnTo>
                    <a:pt x="90304" y="1341754"/>
                  </a:lnTo>
                  <a:lnTo>
                    <a:pt x="90304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831314" y="12495491"/>
              <a:ext cx="3065145" cy="1223010"/>
            </a:xfrm>
            <a:custGeom>
              <a:avLst/>
              <a:gdLst/>
              <a:ahLst/>
              <a:cxnLst/>
              <a:rect l="l" t="t" r="r" b="b"/>
              <a:pathLst>
                <a:path w="3065144" h="1223009">
                  <a:moveTo>
                    <a:pt x="180873" y="1220089"/>
                  </a:moveTo>
                  <a:lnTo>
                    <a:pt x="0" y="1220089"/>
                  </a:lnTo>
                  <a:lnTo>
                    <a:pt x="0" y="1222717"/>
                  </a:lnTo>
                  <a:lnTo>
                    <a:pt x="180873" y="1222717"/>
                  </a:lnTo>
                  <a:lnTo>
                    <a:pt x="180873" y="1220089"/>
                  </a:lnTo>
                  <a:close/>
                </a:path>
                <a:path w="3065144" h="1223009">
                  <a:moveTo>
                    <a:pt x="2653982" y="1220190"/>
                  </a:moveTo>
                  <a:lnTo>
                    <a:pt x="181610" y="1220190"/>
                  </a:lnTo>
                  <a:lnTo>
                    <a:pt x="181610" y="1221447"/>
                  </a:lnTo>
                  <a:lnTo>
                    <a:pt x="181610" y="1222717"/>
                  </a:lnTo>
                  <a:lnTo>
                    <a:pt x="2636570" y="1222717"/>
                  </a:lnTo>
                  <a:lnTo>
                    <a:pt x="2636570" y="1221447"/>
                  </a:lnTo>
                  <a:lnTo>
                    <a:pt x="2653982" y="1221447"/>
                  </a:lnTo>
                  <a:lnTo>
                    <a:pt x="2653982" y="1220190"/>
                  </a:lnTo>
                  <a:close/>
                </a:path>
                <a:path w="3065144" h="1223009">
                  <a:moveTo>
                    <a:pt x="3064776" y="731393"/>
                  </a:moveTo>
                  <a:lnTo>
                    <a:pt x="3058807" y="692899"/>
                  </a:lnTo>
                  <a:lnTo>
                    <a:pt x="3049486" y="654494"/>
                  </a:lnTo>
                  <a:lnTo>
                    <a:pt x="3036900" y="616204"/>
                  </a:lnTo>
                  <a:lnTo>
                    <a:pt x="3021177" y="578091"/>
                  </a:lnTo>
                  <a:lnTo>
                    <a:pt x="3002432" y="540181"/>
                  </a:lnTo>
                  <a:lnTo>
                    <a:pt x="2980766" y="502526"/>
                  </a:lnTo>
                  <a:lnTo>
                    <a:pt x="2956293" y="465188"/>
                  </a:lnTo>
                  <a:lnTo>
                    <a:pt x="2929128" y="428193"/>
                  </a:lnTo>
                  <a:lnTo>
                    <a:pt x="2899384" y="391604"/>
                  </a:lnTo>
                  <a:lnTo>
                    <a:pt x="2867164" y="355447"/>
                  </a:lnTo>
                  <a:lnTo>
                    <a:pt x="2832582" y="319773"/>
                  </a:lnTo>
                  <a:lnTo>
                    <a:pt x="2795765" y="284645"/>
                  </a:lnTo>
                  <a:lnTo>
                    <a:pt x="2756801" y="250088"/>
                  </a:lnTo>
                  <a:lnTo>
                    <a:pt x="2715806" y="216166"/>
                  </a:lnTo>
                  <a:lnTo>
                    <a:pt x="2672905" y="182905"/>
                  </a:lnTo>
                  <a:lnTo>
                    <a:pt x="2628214" y="150355"/>
                  </a:lnTo>
                  <a:lnTo>
                    <a:pt x="2581821" y="118579"/>
                  </a:lnTo>
                  <a:lnTo>
                    <a:pt x="2533853" y="87604"/>
                  </a:lnTo>
                  <a:lnTo>
                    <a:pt x="2484412" y="57492"/>
                  </a:lnTo>
                  <a:lnTo>
                    <a:pt x="2433624" y="28270"/>
                  </a:lnTo>
                  <a:lnTo>
                    <a:pt x="2381593" y="0"/>
                  </a:lnTo>
                  <a:lnTo>
                    <a:pt x="1912912" y="0"/>
                  </a:lnTo>
                  <a:lnTo>
                    <a:pt x="1891969" y="6692"/>
                  </a:lnTo>
                  <a:lnTo>
                    <a:pt x="1874888" y="24917"/>
                  </a:lnTo>
                  <a:lnTo>
                    <a:pt x="1863369" y="51917"/>
                  </a:lnTo>
                  <a:lnTo>
                    <a:pt x="1859153" y="84950"/>
                  </a:lnTo>
                  <a:lnTo>
                    <a:pt x="1859153" y="646430"/>
                  </a:lnTo>
                  <a:lnTo>
                    <a:pt x="1863369" y="679462"/>
                  </a:lnTo>
                  <a:lnTo>
                    <a:pt x="1874888" y="706475"/>
                  </a:lnTo>
                  <a:lnTo>
                    <a:pt x="1891969" y="724700"/>
                  </a:lnTo>
                  <a:lnTo>
                    <a:pt x="1912912" y="731393"/>
                  </a:lnTo>
                  <a:lnTo>
                    <a:pt x="3064776" y="731393"/>
                  </a:lnTo>
                  <a:close/>
                </a:path>
              </a:pathLst>
            </a:custGeom>
            <a:solidFill>
              <a:srgbClr val="212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1352245" y="12375408"/>
            <a:ext cx="3070225" cy="1343025"/>
            <a:chOff x="1352245" y="12375408"/>
            <a:chExt cx="3070225" cy="1343025"/>
          </a:xfrm>
        </p:grpSpPr>
        <p:sp>
          <p:nvSpPr>
            <p:cNvPr id="48" name="object 48"/>
            <p:cNvSpPr/>
            <p:nvPr/>
          </p:nvSpPr>
          <p:spPr>
            <a:xfrm>
              <a:off x="1352245" y="12384713"/>
              <a:ext cx="2888615" cy="1333500"/>
            </a:xfrm>
            <a:custGeom>
              <a:avLst/>
              <a:gdLst/>
              <a:ahLst/>
              <a:cxnLst/>
              <a:rect l="l" t="t" r="r" b="b"/>
              <a:pathLst>
                <a:path w="2888615" h="1333500">
                  <a:moveTo>
                    <a:pt x="1039698" y="0"/>
                  </a:moveTo>
                  <a:lnTo>
                    <a:pt x="2888030" y="0"/>
                  </a:lnTo>
                  <a:lnTo>
                    <a:pt x="2888030" y="1333499"/>
                  </a:lnTo>
                  <a:lnTo>
                    <a:pt x="354691" y="1333499"/>
                  </a:lnTo>
                  <a:lnTo>
                    <a:pt x="321917" y="1320799"/>
                  </a:lnTo>
                  <a:lnTo>
                    <a:pt x="286765" y="1308099"/>
                  </a:lnTo>
                  <a:lnTo>
                    <a:pt x="264718" y="1308099"/>
                  </a:lnTo>
                  <a:lnTo>
                    <a:pt x="225304" y="1282699"/>
                  </a:lnTo>
                  <a:lnTo>
                    <a:pt x="205522" y="1282699"/>
                  </a:lnTo>
                  <a:lnTo>
                    <a:pt x="185889" y="1269999"/>
                  </a:lnTo>
                  <a:lnTo>
                    <a:pt x="162840" y="1257299"/>
                  </a:lnTo>
                  <a:lnTo>
                    <a:pt x="140381" y="1231899"/>
                  </a:lnTo>
                  <a:lnTo>
                    <a:pt x="118761" y="1219199"/>
                  </a:lnTo>
                  <a:lnTo>
                    <a:pt x="98234" y="1193799"/>
                  </a:lnTo>
                  <a:lnTo>
                    <a:pt x="83123" y="1181099"/>
                  </a:lnTo>
                  <a:lnTo>
                    <a:pt x="68938" y="1155699"/>
                  </a:lnTo>
                  <a:lnTo>
                    <a:pt x="55768" y="1130299"/>
                  </a:lnTo>
                  <a:lnTo>
                    <a:pt x="43700" y="1117599"/>
                  </a:lnTo>
                  <a:lnTo>
                    <a:pt x="25513" y="1066799"/>
                  </a:lnTo>
                  <a:lnTo>
                    <a:pt x="11753" y="1015999"/>
                  </a:lnTo>
                  <a:lnTo>
                    <a:pt x="3042" y="965199"/>
                  </a:lnTo>
                  <a:lnTo>
                    <a:pt x="0" y="901699"/>
                  </a:lnTo>
                  <a:lnTo>
                    <a:pt x="266" y="888999"/>
                  </a:lnTo>
                  <a:lnTo>
                    <a:pt x="533" y="888999"/>
                  </a:lnTo>
                  <a:lnTo>
                    <a:pt x="800" y="876299"/>
                  </a:lnTo>
                  <a:lnTo>
                    <a:pt x="927" y="876299"/>
                  </a:lnTo>
                  <a:lnTo>
                    <a:pt x="2514" y="863599"/>
                  </a:lnTo>
                  <a:lnTo>
                    <a:pt x="2781" y="863599"/>
                  </a:lnTo>
                  <a:lnTo>
                    <a:pt x="2908" y="850899"/>
                  </a:lnTo>
                  <a:lnTo>
                    <a:pt x="4495" y="850899"/>
                  </a:lnTo>
                  <a:lnTo>
                    <a:pt x="4762" y="838199"/>
                  </a:lnTo>
                  <a:lnTo>
                    <a:pt x="6083" y="838199"/>
                  </a:lnTo>
                  <a:lnTo>
                    <a:pt x="6743" y="825499"/>
                  </a:lnTo>
                  <a:lnTo>
                    <a:pt x="8724" y="825499"/>
                  </a:lnTo>
                  <a:lnTo>
                    <a:pt x="10439" y="812799"/>
                  </a:lnTo>
                  <a:lnTo>
                    <a:pt x="12280" y="800099"/>
                  </a:lnTo>
                  <a:lnTo>
                    <a:pt x="15582" y="787399"/>
                  </a:lnTo>
                  <a:lnTo>
                    <a:pt x="18224" y="787399"/>
                  </a:lnTo>
                  <a:lnTo>
                    <a:pt x="21399" y="774699"/>
                  </a:lnTo>
                  <a:lnTo>
                    <a:pt x="23240" y="761999"/>
                  </a:lnTo>
                  <a:lnTo>
                    <a:pt x="25095" y="761999"/>
                  </a:lnTo>
                  <a:lnTo>
                    <a:pt x="27203" y="749299"/>
                  </a:lnTo>
                  <a:lnTo>
                    <a:pt x="2532424" y="749299"/>
                  </a:lnTo>
                  <a:lnTo>
                    <a:pt x="2542755" y="736599"/>
                  </a:lnTo>
                  <a:lnTo>
                    <a:pt x="2551106" y="736599"/>
                  </a:lnTo>
                  <a:lnTo>
                    <a:pt x="2552954" y="723899"/>
                  </a:lnTo>
                  <a:lnTo>
                    <a:pt x="2556783" y="723899"/>
                  </a:lnTo>
                  <a:lnTo>
                    <a:pt x="2557706" y="711199"/>
                  </a:lnTo>
                  <a:lnTo>
                    <a:pt x="2560083" y="711199"/>
                  </a:lnTo>
                  <a:lnTo>
                    <a:pt x="2560083" y="355599"/>
                  </a:lnTo>
                  <a:lnTo>
                    <a:pt x="2559479" y="342899"/>
                  </a:lnTo>
                  <a:lnTo>
                    <a:pt x="2557723" y="342899"/>
                  </a:lnTo>
                  <a:lnTo>
                    <a:pt x="2554903" y="330199"/>
                  </a:lnTo>
                  <a:lnTo>
                    <a:pt x="2551106" y="317499"/>
                  </a:lnTo>
                  <a:lnTo>
                    <a:pt x="2544636" y="317499"/>
                  </a:lnTo>
                  <a:lnTo>
                    <a:pt x="2536871" y="304799"/>
                  </a:lnTo>
                  <a:lnTo>
                    <a:pt x="397129" y="304799"/>
                  </a:lnTo>
                  <a:lnTo>
                    <a:pt x="406660" y="292099"/>
                  </a:lnTo>
                  <a:lnTo>
                    <a:pt x="416244" y="292099"/>
                  </a:lnTo>
                  <a:lnTo>
                    <a:pt x="435559" y="266699"/>
                  </a:lnTo>
                  <a:lnTo>
                    <a:pt x="449541" y="266699"/>
                  </a:lnTo>
                  <a:lnTo>
                    <a:pt x="452323" y="253999"/>
                  </a:lnTo>
                  <a:lnTo>
                    <a:pt x="468960" y="253999"/>
                  </a:lnTo>
                  <a:lnTo>
                    <a:pt x="475297" y="241299"/>
                  </a:lnTo>
                  <a:lnTo>
                    <a:pt x="487832" y="241299"/>
                  </a:lnTo>
                  <a:lnTo>
                    <a:pt x="494436" y="228599"/>
                  </a:lnTo>
                  <a:lnTo>
                    <a:pt x="508304" y="228599"/>
                  </a:lnTo>
                  <a:lnTo>
                    <a:pt x="510413" y="215899"/>
                  </a:lnTo>
                  <a:lnTo>
                    <a:pt x="526783" y="215899"/>
                  </a:lnTo>
                  <a:lnTo>
                    <a:pt x="532726" y="203199"/>
                  </a:lnTo>
                  <a:lnTo>
                    <a:pt x="544080" y="203199"/>
                  </a:lnTo>
                  <a:lnTo>
                    <a:pt x="550811" y="190499"/>
                  </a:lnTo>
                  <a:lnTo>
                    <a:pt x="569925" y="190499"/>
                  </a:lnTo>
                  <a:lnTo>
                    <a:pt x="594733" y="165099"/>
                  </a:lnTo>
                  <a:lnTo>
                    <a:pt x="614705" y="165099"/>
                  </a:lnTo>
                  <a:lnTo>
                    <a:pt x="618540" y="152399"/>
                  </a:lnTo>
                  <a:lnTo>
                    <a:pt x="636530" y="152399"/>
                  </a:lnTo>
                  <a:lnTo>
                    <a:pt x="642388" y="139699"/>
                  </a:lnTo>
                  <a:lnTo>
                    <a:pt x="660052" y="139699"/>
                  </a:lnTo>
                  <a:lnTo>
                    <a:pt x="665953" y="126999"/>
                  </a:lnTo>
                  <a:lnTo>
                    <a:pt x="686663" y="126999"/>
                  </a:lnTo>
                  <a:lnTo>
                    <a:pt x="694055" y="114299"/>
                  </a:lnTo>
                  <a:lnTo>
                    <a:pt x="717562" y="114299"/>
                  </a:lnTo>
                  <a:lnTo>
                    <a:pt x="724954" y="101599"/>
                  </a:lnTo>
                  <a:lnTo>
                    <a:pt x="726795" y="101599"/>
                  </a:lnTo>
                  <a:lnTo>
                    <a:pt x="750824" y="88899"/>
                  </a:lnTo>
                  <a:lnTo>
                    <a:pt x="774852" y="88899"/>
                  </a:lnTo>
                  <a:lnTo>
                    <a:pt x="776439" y="76199"/>
                  </a:lnTo>
                  <a:lnTo>
                    <a:pt x="807072" y="76199"/>
                  </a:lnTo>
                  <a:lnTo>
                    <a:pt x="811034" y="63499"/>
                  </a:lnTo>
                  <a:lnTo>
                    <a:pt x="838885" y="63499"/>
                  </a:lnTo>
                  <a:lnTo>
                    <a:pt x="842721" y="50799"/>
                  </a:lnTo>
                  <a:lnTo>
                    <a:pt x="875855" y="50799"/>
                  </a:lnTo>
                  <a:lnTo>
                    <a:pt x="886675" y="38099"/>
                  </a:lnTo>
                  <a:lnTo>
                    <a:pt x="917041" y="38099"/>
                  </a:lnTo>
                  <a:lnTo>
                    <a:pt x="924699" y="25399"/>
                  </a:lnTo>
                  <a:lnTo>
                    <a:pt x="970254" y="25399"/>
                  </a:lnTo>
                  <a:lnTo>
                    <a:pt x="974077" y="12699"/>
                  </a:lnTo>
                  <a:lnTo>
                    <a:pt x="1033487" y="12699"/>
                  </a:lnTo>
                  <a:lnTo>
                    <a:pt x="1039698" y="0"/>
                  </a:lnTo>
                  <a:close/>
                </a:path>
                <a:path w="2888615" h="1333500">
                  <a:moveTo>
                    <a:pt x="1196403" y="736599"/>
                  </a:moveTo>
                  <a:lnTo>
                    <a:pt x="1506664" y="736599"/>
                  </a:lnTo>
                  <a:lnTo>
                    <a:pt x="1514429" y="749299"/>
                  </a:lnTo>
                  <a:lnTo>
                    <a:pt x="1188620" y="749299"/>
                  </a:lnTo>
                  <a:lnTo>
                    <a:pt x="1196403" y="736599"/>
                  </a:lnTo>
                  <a:close/>
                </a:path>
                <a:path w="2888615" h="1333500">
                  <a:moveTo>
                    <a:pt x="1205522" y="723899"/>
                  </a:moveTo>
                  <a:lnTo>
                    <a:pt x="1499273" y="723899"/>
                  </a:lnTo>
                  <a:lnTo>
                    <a:pt x="1502575" y="736599"/>
                  </a:lnTo>
                  <a:lnTo>
                    <a:pt x="1203007" y="736599"/>
                  </a:lnTo>
                  <a:lnTo>
                    <a:pt x="1205522" y="723899"/>
                  </a:lnTo>
                  <a:close/>
                </a:path>
                <a:path w="2888615" h="1333500">
                  <a:moveTo>
                    <a:pt x="1209344" y="711199"/>
                  </a:moveTo>
                  <a:lnTo>
                    <a:pt x="1492135" y="711199"/>
                  </a:lnTo>
                  <a:lnTo>
                    <a:pt x="1494116" y="723899"/>
                  </a:lnTo>
                  <a:lnTo>
                    <a:pt x="1208417" y="723899"/>
                  </a:lnTo>
                  <a:lnTo>
                    <a:pt x="1209344" y="711199"/>
                  </a:lnTo>
                  <a:close/>
                </a:path>
                <a:path w="2888615" h="1333500">
                  <a:moveTo>
                    <a:pt x="1208671" y="330199"/>
                  </a:moveTo>
                  <a:lnTo>
                    <a:pt x="1494523" y="330199"/>
                  </a:lnTo>
                  <a:lnTo>
                    <a:pt x="1493596" y="342899"/>
                  </a:lnTo>
                  <a:lnTo>
                    <a:pt x="1491221" y="342899"/>
                  </a:lnTo>
                  <a:lnTo>
                    <a:pt x="1491221" y="711199"/>
                  </a:lnTo>
                  <a:lnTo>
                    <a:pt x="1211859" y="711199"/>
                  </a:lnTo>
                  <a:lnTo>
                    <a:pt x="1211859" y="355599"/>
                  </a:lnTo>
                  <a:lnTo>
                    <a:pt x="1211039" y="342899"/>
                  </a:lnTo>
                  <a:lnTo>
                    <a:pt x="1208671" y="330199"/>
                  </a:lnTo>
                  <a:close/>
                </a:path>
                <a:path w="2888615" h="1333500">
                  <a:moveTo>
                    <a:pt x="1199845" y="317499"/>
                  </a:moveTo>
                  <a:lnTo>
                    <a:pt x="1501673" y="317499"/>
                  </a:lnTo>
                  <a:lnTo>
                    <a:pt x="1497558" y="330199"/>
                  </a:lnTo>
                  <a:lnTo>
                    <a:pt x="1204894" y="330199"/>
                  </a:lnTo>
                  <a:lnTo>
                    <a:pt x="1199845" y="317499"/>
                  </a:lnTo>
                  <a:close/>
                </a:path>
                <a:path w="2888615" h="1333500">
                  <a:moveTo>
                    <a:pt x="1190205" y="304799"/>
                  </a:moveTo>
                  <a:lnTo>
                    <a:pt x="1512383" y="304799"/>
                  </a:lnTo>
                  <a:lnTo>
                    <a:pt x="1506643" y="317499"/>
                  </a:lnTo>
                  <a:lnTo>
                    <a:pt x="1195489" y="317499"/>
                  </a:lnTo>
                  <a:lnTo>
                    <a:pt x="1190205" y="304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96352" y="13491393"/>
              <a:ext cx="2844165" cy="227329"/>
            </a:xfrm>
            <a:custGeom>
              <a:avLst/>
              <a:gdLst/>
              <a:ahLst/>
              <a:cxnLst/>
              <a:rect l="l" t="t" r="r" b="b"/>
              <a:pathLst>
                <a:path w="2844165" h="227330">
                  <a:moveTo>
                    <a:pt x="0" y="0"/>
                  </a:moveTo>
                  <a:lnTo>
                    <a:pt x="2843923" y="0"/>
                  </a:lnTo>
                  <a:lnTo>
                    <a:pt x="2843923" y="226817"/>
                  </a:lnTo>
                  <a:lnTo>
                    <a:pt x="402857" y="226761"/>
                  </a:lnTo>
                  <a:lnTo>
                    <a:pt x="340595" y="221293"/>
                  </a:lnTo>
                  <a:lnTo>
                    <a:pt x="278277" y="208957"/>
                  </a:lnTo>
                  <a:lnTo>
                    <a:pt x="228523" y="193943"/>
                  </a:lnTo>
                  <a:lnTo>
                    <a:pt x="181724" y="174568"/>
                  </a:lnTo>
                  <a:lnTo>
                    <a:pt x="142316" y="153412"/>
                  </a:lnTo>
                  <a:lnTo>
                    <a:pt x="96700" y="121346"/>
                  </a:lnTo>
                  <a:lnTo>
                    <a:pt x="54648" y="81062"/>
                  </a:lnTo>
                  <a:lnTo>
                    <a:pt x="25242" y="43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2384" y="12375408"/>
              <a:ext cx="2887980" cy="908050"/>
            </a:xfrm>
            <a:custGeom>
              <a:avLst/>
              <a:gdLst/>
              <a:ahLst/>
              <a:cxnLst/>
              <a:rect l="l" t="t" r="r" b="b"/>
              <a:pathLst>
                <a:path w="2887979" h="908050">
                  <a:moveTo>
                    <a:pt x="1127480" y="1269"/>
                  </a:moveTo>
                  <a:lnTo>
                    <a:pt x="2887891" y="1269"/>
                  </a:lnTo>
                  <a:lnTo>
                    <a:pt x="2887891" y="908049"/>
                  </a:lnTo>
                  <a:lnTo>
                    <a:pt x="0" y="908049"/>
                  </a:lnTo>
                  <a:lnTo>
                    <a:pt x="0" y="900429"/>
                  </a:lnTo>
                  <a:lnTo>
                    <a:pt x="266" y="896619"/>
                  </a:lnTo>
                  <a:lnTo>
                    <a:pt x="266" y="892809"/>
                  </a:lnTo>
                  <a:lnTo>
                    <a:pt x="393" y="890269"/>
                  </a:lnTo>
                  <a:lnTo>
                    <a:pt x="393" y="888999"/>
                  </a:lnTo>
                  <a:lnTo>
                    <a:pt x="787" y="883919"/>
                  </a:lnTo>
                  <a:lnTo>
                    <a:pt x="787" y="882649"/>
                  </a:lnTo>
                  <a:lnTo>
                    <a:pt x="927" y="880109"/>
                  </a:lnTo>
                  <a:lnTo>
                    <a:pt x="1714" y="872489"/>
                  </a:lnTo>
                  <a:lnTo>
                    <a:pt x="1841" y="869949"/>
                  </a:lnTo>
                  <a:lnTo>
                    <a:pt x="3162" y="857249"/>
                  </a:lnTo>
                  <a:lnTo>
                    <a:pt x="3429" y="855979"/>
                  </a:lnTo>
                  <a:lnTo>
                    <a:pt x="3822" y="852169"/>
                  </a:lnTo>
                  <a:lnTo>
                    <a:pt x="4356" y="849629"/>
                  </a:lnTo>
                  <a:lnTo>
                    <a:pt x="4889" y="844549"/>
                  </a:lnTo>
                  <a:lnTo>
                    <a:pt x="5943" y="839469"/>
                  </a:lnTo>
                  <a:lnTo>
                    <a:pt x="6731" y="834389"/>
                  </a:lnTo>
                  <a:lnTo>
                    <a:pt x="7658" y="829309"/>
                  </a:lnTo>
                  <a:lnTo>
                    <a:pt x="8712" y="824229"/>
                  </a:lnTo>
                  <a:lnTo>
                    <a:pt x="10299" y="815339"/>
                  </a:lnTo>
                  <a:lnTo>
                    <a:pt x="12141" y="807719"/>
                  </a:lnTo>
                  <a:lnTo>
                    <a:pt x="18084" y="784859"/>
                  </a:lnTo>
                  <a:lnTo>
                    <a:pt x="21259" y="774699"/>
                  </a:lnTo>
                  <a:lnTo>
                    <a:pt x="23101" y="769619"/>
                  </a:lnTo>
                  <a:lnTo>
                    <a:pt x="24955" y="763269"/>
                  </a:lnTo>
                  <a:lnTo>
                    <a:pt x="27063" y="756919"/>
                  </a:lnTo>
                  <a:lnTo>
                    <a:pt x="2507265" y="756919"/>
                  </a:lnTo>
                  <a:lnTo>
                    <a:pt x="2520441" y="755649"/>
                  </a:lnTo>
                  <a:lnTo>
                    <a:pt x="2552682" y="731519"/>
                  </a:lnTo>
                  <a:lnTo>
                    <a:pt x="2555190" y="726439"/>
                  </a:lnTo>
                  <a:lnTo>
                    <a:pt x="2556511" y="723899"/>
                  </a:lnTo>
                  <a:lnTo>
                    <a:pt x="2557434" y="720089"/>
                  </a:lnTo>
                  <a:lnTo>
                    <a:pt x="2559019" y="715009"/>
                  </a:lnTo>
                  <a:lnTo>
                    <a:pt x="2559812" y="709929"/>
                  </a:lnTo>
                  <a:lnTo>
                    <a:pt x="2559812" y="704849"/>
                  </a:lnTo>
                  <a:lnTo>
                    <a:pt x="2559944" y="704849"/>
                  </a:lnTo>
                  <a:lnTo>
                    <a:pt x="2559944" y="356869"/>
                  </a:lnTo>
                  <a:lnTo>
                    <a:pt x="2559339" y="349249"/>
                  </a:lnTo>
                  <a:lnTo>
                    <a:pt x="2557584" y="341629"/>
                  </a:lnTo>
                  <a:lnTo>
                    <a:pt x="2554764" y="334009"/>
                  </a:lnTo>
                  <a:lnTo>
                    <a:pt x="2550966" y="327659"/>
                  </a:lnTo>
                  <a:lnTo>
                    <a:pt x="2549117" y="323849"/>
                  </a:lnTo>
                  <a:lnTo>
                    <a:pt x="2546873" y="321309"/>
                  </a:lnTo>
                  <a:lnTo>
                    <a:pt x="2544497" y="320039"/>
                  </a:lnTo>
                  <a:lnTo>
                    <a:pt x="2536732" y="312419"/>
                  </a:lnTo>
                  <a:lnTo>
                    <a:pt x="2527828" y="308609"/>
                  </a:lnTo>
                  <a:lnTo>
                    <a:pt x="2517984" y="304799"/>
                  </a:lnTo>
                  <a:lnTo>
                    <a:pt x="2507397" y="303529"/>
                  </a:lnTo>
                  <a:lnTo>
                    <a:pt x="396989" y="303529"/>
                  </a:lnTo>
                  <a:lnTo>
                    <a:pt x="406521" y="297179"/>
                  </a:lnTo>
                  <a:lnTo>
                    <a:pt x="416104" y="289559"/>
                  </a:lnTo>
                  <a:lnTo>
                    <a:pt x="425737" y="283209"/>
                  </a:lnTo>
                  <a:lnTo>
                    <a:pt x="435419" y="275589"/>
                  </a:lnTo>
                  <a:lnTo>
                    <a:pt x="438315" y="274319"/>
                  </a:lnTo>
                  <a:lnTo>
                    <a:pt x="449402" y="265429"/>
                  </a:lnTo>
                  <a:lnTo>
                    <a:pt x="452183" y="264159"/>
                  </a:lnTo>
                  <a:lnTo>
                    <a:pt x="452704" y="264159"/>
                  </a:lnTo>
                  <a:lnTo>
                    <a:pt x="453237" y="262889"/>
                  </a:lnTo>
                  <a:lnTo>
                    <a:pt x="453504" y="262889"/>
                  </a:lnTo>
                  <a:lnTo>
                    <a:pt x="458647" y="259079"/>
                  </a:lnTo>
                  <a:lnTo>
                    <a:pt x="463804" y="256539"/>
                  </a:lnTo>
                  <a:lnTo>
                    <a:pt x="468820" y="252729"/>
                  </a:lnTo>
                  <a:lnTo>
                    <a:pt x="475157" y="248919"/>
                  </a:lnTo>
                  <a:lnTo>
                    <a:pt x="481355" y="243839"/>
                  </a:lnTo>
                  <a:lnTo>
                    <a:pt x="487692" y="240029"/>
                  </a:lnTo>
                  <a:lnTo>
                    <a:pt x="494423" y="234949"/>
                  </a:lnTo>
                  <a:lnTo>
                    <a:pt x="501294" y="231139"/>
                  </a:lnTo>
                  <a:lnTo>
                    <a:pt x="508165" y="226059"/>
                  </a:lnTo>
                  <a:lnTo>
                    <a:pt x="512381" y="223519"/>
                  </a:lnTo>
                  <a:lnTo>
                    <a:pt x="514629" y="222249"/>
                  </a:lnTo>
                  <a:lnTo>
                    <a:pt x="526503" y="214629"/>
                  </a:lnTo>
                  <a:lnTo>
                    <a:pt x="532587" y="210819"/>
                  </a:lnTo>
                  <a:lnTo>
                    <a:pt x="537210" y="208279"/>
                  </a:lnTo>
                  <a:lnTo>
                    <a:pt x="550672" y="200659"/>
                  </a:lnTo>
                  <a:lnTo>
                    <a:pt x="557403" y="195579"/>
                  </a:lnTo>
                  <a:lnTo>
                    <a:pt x="569785" y="189229"/>
                  </a:lnTo>
                  <a:lnTo>
                    <a:pt x="594593" y="173989"/>
                  </a:lnTo>
                  <a:lnTo>
                    <a:pt x="607047" y="167639"/>
                  </a:lnTo>
                  <a:lnTo>
                    <a:pt x="610743" y="165099"/>
                  </a:lnTo>
                  <a:lnTo>
                    <a:pt x="622223" y="158749"/>
                  </a:lnTo>
                  <a:lnTo>
                    <a:pt x="626059" y="157479"/>
                  </a:lnTo>
                  <a:lnTo>
                    <a:pt x="630021" y="154939"/>
                  </a:lnTo>
                  <a:lnTo>
                    <a:pt x="630542" y="154939"/>
                  </a:lnTo>
                  <a:lnTo>
                    <a:pt x="636390" y="152399"/>
                  </a:lnTo>
                  <a:lnTo>
                    <a:pt x="642248" y="148589"/>
                  </a:lnTo>
                  <a:lnTo>
                    <a:pt x="648130" y="146049"/>
                  </a:lnTo>
                  <a:lnTo>
                    <a:pt x="659912" y="139699"/>
                  </a:lnTo>
                  <a:lnTo>
                    <a:pt x="665813" y="135889"/>
                  </a:lnTo>
                  <a:lnTo>
                    <a:pt x="677672" y="130809"/>
                  </a:lnTo>
                  <a:lnTo>
                    <a:pt x="678599" y="130809"/>
                  </a:lnTo>
                  <a:lnTo>
                    <a:pt x="678992" y="129539"/>
                  </a:lnTo>
                  <a:lnTo>
                    <a:pt x="686523" y="126999"/>
                  </a:lnTo>
                  <a:lnTo>
                    <a:pt x="701306" y="119379"/>
                  </a:lnTo>
                  <a:lnTo>
                    <a:pt x="702360" y="119379"/>
                  </a:lnTo>
                  <a:lnTo>
                    <a:pt x="706196" y="116839"/>
                  </a:lnTo>
                  <a:lnTo>
                    <a:pt x="709891" y="115569"/>
                  </a:lnTo>
                  <a:lnTo>
                    <a:pt x="713714" y="113029"/>
                  </a:lnTo>
                  <a:lnTo>
                    <a:pt x="717423" y="111759"/>
                  </a:lnTo>
                  <a:lnTo>
                    <a:pt x="721245" y="110489"/>
                  </a:lnTo>
                  <a:lnTo>
                    <a:pt x="724941" y="107949"/>
                  </a:lnTo>
                  <a:lnTo>
                    <a:pt x="726655" y="107949"/>
                  </a:lnTo>
                  <a:lnTo>
                    <a:pt x="744777" y="99059"/>
                  </a:lnTo>
                  <a:lnTo>
                    <a:pt x="754773" y="95249"/>
                  </a:lnTo>
                  <a:lnTo>
                    <a:pt x="758875" y="93979"/>
                  </a:lnTo>
                  <a:lnTo>
                    <a:pt x="762838" y="91439"/>
                  </a:lnTo>
                  <a:lnTo>
                    <a:pt x="766787" y="90169"/>
                  </a:lnTo>
                  <a:lnTo>
                    <a:pt x="774712" y="86359"/>
                  </a:lnTo>
                  <a:lnTo>
                    <a:pt x="776300" y="86359"/>
                  </a:lnTo>
                  <a:lnTo>
                    <a:pt x="777887" y="85089"/>
                  </a:lnTo>
                  <a:lnTo>
                    <a:pt x="780783" y="83819"/>
                  </a:lnTo>
                  <a:lnTo>
                    <a:pt x="782370" y="83819"/>
                  </a:lnTo>
                  <a:lnTo>
                    <a:pt x="783818" y="82549"/>
                  </a:lnTo>
                  <a:lnTo>
                    <a:pt x="788847" y="81279"/>
                  </a:lnTo>
                  <a:lnTo>
                    <a:pt x="798880" y="77469"/>
                  </a:lnTo>
                  <a:lnTo>
                    <a:pt x="802970" y="74929"/>
                  </a:lnTo>
                  <a:lnTo>
                    <a:pt x="818807" y="69849"/>
                  </a:lnTo>
                  <a:lnTo>
                    <a:pt x="826731" y="66039"/>
                  </a:lnTo>
                  <a:lnTo>
                    <a:pt x="838746" y="62229"/>
                  </a:lnTo>
                  <a:lnTo>
                    <a:pt x="842581" y="60959"/>
                  </a:lnTo>
                  <a:lnTo>
                    <a:pt x="850493" y="58419"/>
                  </a:lnTo>
                  <a:lnTo>
                    <a:pt x="854456" y="55879"/>
                  </a:lnTo>
                  <a:lnTo>
                    <a:pt x="862380" y="53339"/>
                  </a:lnTo>
                  <a:lnTo>
                    <a:pt x="866203" y="52069"/>
                  </a:lnTo>
                  <a:lnTo>
                    <a:pt x="870305" y="50799"/>
                  </a:lnTo>
                  <a:lnTo>
                    <a:pt x="875715" y="49529"/>
                  </a:lnTo>
                  <a:lnTo>
                    <a:pt x="886536" y="45719"/>
                  </a:lnTo>
                  <a:lnTo>
                    <a:pt x="888911" y="45719"/>
                  </a:lnTo>
                  <a:lnTo>
                    <a:pt x="893673" y="43179"/>
                  </a:lnTo>
                  <a:lnTo>
                    <a:pt x="897496" y="41909"/>
                  </a:lnTo>
                  <a:lnTo>
                    <a:pt x="901458" y="40639"/>
                  </a:lnTo>
                  <a:lnTo>
                    <a:pt x="905281" y="40639"/>
                  </a:lnTo>
                  <a:lnTo>
                    <a:pt x="909243" y="39369"/>
                  </a:lnTo>
                  <a:lnTo>
                    <a:pt x="920737" y="35559"/>
                  </a:lnTo>
                  <a:lnTo>
                    <a:pt x="924699" y="34289"/>
                  </a:lnTo>
                  <a:lnTo>
                    <a:pt x="928522" y="33019"/>
                  </a:lnTo>
                  <a:lnTo>
                    <a:pt x="930376" y="33019"/>
                  </a:lnTo>
                  <a:lnTo>
                    <a:pt x="932218" y="31749"/>
                  </a:lnTo>
                  <a:lnTo>
                    <a:pt x="936053" y="31749"/>
                  </a:lnTo>
                  <a:lnTo>
                    <a:pt x="940003" y="30479"/>
                  </a:lnTo>
                  <a:lnTo>
                    <a:pt x="943711" y="29209"/>
                  </a:lnTo>
                  <a:lnTo>
                    <a:pt x="945553" y="29209"/>
                  </a:lnTo>
                  <a:lnTo>
                    <a:pt x="947407" y="27939"/>
                  </a:lnTo>
                  <a:lnTo>
                    <a:pt x="951230" y="27939"/>
                  </a:lnTo>
                  <a:lnTo>
                    <a:pt x="958888" y="25399"/>
                  </a:lnTo>
                  <a:lnTo>
                    <a:pt x="962583" y="24129"/>
                  </a:lnTo>
                  <a:lnTo>
                    <a:pt x="966419" y="24129"/>
                  </a:lnTo>
                  <a:lnTo>
                    <a:pt x="970114" y="22859"/>
                  </a:lnTo>
                  <a:lnTo>
                    <a:pt x="973937" y="21589"/>
                  </a:lnTo>
                  <a:lnTo>
                    <a:pt x="993299" y="17779"/>
                  </a:lnTo>
                  <a:lnTo>
                    <a:pt x="1001483" y="16509"/>
                  </a:lnTo>
                  <a:lnTo>
                    <a:pt x="1009592" y="13969"/>
                  </a:lnTo>
                  <a:lnTo>
                    <a:pt x="1017638" y="12699"/>
                  </a:lnTo>
                  <a:lnTo>
                    <a:pt x="1020940" y="12699"/>
                  </a:lnTo>
                  <a:lnTo>
                    <a:pt x="1039558" y="8889"/>
                  </a:lnTo>
                  <a:lnTo>
                    <a:pt x="1042060" y="8889"/>
                  </a:lnTo>
                  <a:lnTo>
                    <a:pt x="1048397" y="7619"/>
                  </a:lnTo>
                  <a:lnTo>
                    <a:pt x="1054874" y="7619"/>
                  </a:lnTo>
                  <a:lnTo>
                    <a:pt x="1058037" y="6349"/>
                  </a:lnTo>
                  <a:lnTo>
                    <a:pt x="1067409" y="6349"/>
                  </a:lnTo>
                  <a:lnTo>
                    <a:pt x="1073619" y="5079"/>
                  </a:lnTo>
                  <a:lnTo>
                    <a:pt x="1084833" y="3809"/>
                  </a:lnTo>
                  <a:lnTo>
                    <a:pt x="1094739" y="3809"/>
                  </a:lnTo>
                  <a:lnTo>
                    <a:pt x="1100289" y="2539"/>
                  </a:lnTo>
                  <a:lnTo>
                    <a:pt x="1117714" y="2539"/>
                  </a:lnTo>
                  <a:lnTo>
                    <a:pt x="1127480" y="1269"/>
                  </a:lnTo>
                  <a:close/>
                </a:path>
                <a:path w="2887979" h="908050">
                  <a:moveTo>
                    <a:pt x="1164450" y="303529"/>
                  </a:moveTo>
                  <a:lnTo>
                    <a:pt x="1538338" y="303529"/>
                  </a:lnTo>
                  <a:lnTo>
                    <a:pt x="1533055" y="304799"/>
                  </a:lnTo>
                  <a:lnTo>
                    <a:pt x="1524749" y="307339"/>
                  </a:lnTo>
                  <a:lnTo>
                    <a:pt x="1495831" y="334009"/>
                  </a:lnTo>
                  <a:lnTo>
                    <a:pt x="1491081" y="351789"/>
                  </a:lnTo>
                  <a:lnTo>
                    <a:pt x="1491081" y="711199"/>
                  </a:lnTo>
                  <a:lnTo>
                    <a:pt x="1491996" y="716279"/>
                  </a:lnTo>
                  <a:lnTo>
                    <a:pt x="1493977" y="721359"/>
                  </a:lnTo>
                  <a:lnTo>
                    <a:pt x="1494637" y="723899"/>
                  </a:lnTo>
                  <a:lnTo>
                    <a:pt x="1495564" y="726439"/>
                  </a:lnTo>
                  <a:lnTo>
                    <a:pt x="1496758" y="727709"/>
                  </a:lnTo>
                  <a:lnTo>
                    <a:pt x="1499133" y="734059"/>
                  </a:lnTo>
                  <a:lnTo>
                    <a:pt x="1533131" y="756919"/>
                  </a:lnTo>
                  <a:lnTo>
                    <a:pt x="1169644" y="756919"/>
                  </a:lnTo>
                  <a:lnTo>
                    <a:pt x="1202867" y="734059"/>
                  </a:lnTo>
                  <a:lnTo>
                    <a:pt x="1206957" y="726439"/>
                  </a:lnTo>
                  <a:lnTo>
                    <a:pt x="1208278" y="723899"/>
                  </a:lnTo>
                  <a:lnTo>
                    <a:pt x="1209205" y="720089"/>
                  </a:lnTo>
                  <a:lnTo>
                    <a:pt x="1210792" y="715009"/>
                  </a:lnTo>
                  <a:lnTo>
                    <a:pt x="1211580" y="709929"/>
                  </a:lnTo>
                  <a:lnTo>
                    <a:pt x="1211580" y="356869"/>
                  </a:lnTo>
                  <a:lnTo>
                    <a:pt x="1210764" y="347979"/>
                  </a:lnTo>
                  <a:lnTo>
                    <a:pt x="1190066" y="313689"/>
                  </a:lnTo>
                  <a:lnTo>
                    <a:pt x="1169733" y="304799"/>
                  </a:lnTo>
                  <a:lnTo>
                    <a:pt x="1164450" y="303529"/>
                  </a:lnTo>
                  <a:close/>
                </a:path>
                <a:path w="2887979" h="908050">
                  <a:moveTo>
                    <a:pt x="1486085" y="0"/>
                  </a:moveTo>
                  <a:lnTo>
                    <a:pt x="2222357" y="0"/>
                  </a:lnTo>
                  <a:lnTo>
                    <a:pt x="2367633" y="1269"/>
                  </a:lnTo>
                  <a:lnTo>
                    <a:pt x="1384400" y="1269"/>
                  </a:lnTo>
                  <a:lnTo>
                    <a:pt x="1486085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41190" y="12376465"/>
              <a:ext cx="90805" cy="1341755"/>
            </a:xfrm>
            <a:custGeom>
              <a:avLst/>
              <a:gdLst/>
              <a:ahLst/>
              <a:cxnLst/>
              <a:rect l="l" t="t" r="r" b="b"/>
              <a:pathLst>
                <a:path w="90804" h="1341755">
                  <a:moveTo>
                    <a:pt x="0" y="0"/>
                  </a:moveTo>
                  <a:lnTo>
                    <a:pt x="90436" y="0"/>
                  </a:lnTo>
                  <a:lnTo>
                    <a:pt x="90436" y="1341754"/>
                  </a:lnTo>
                  <a:lnTo>
                    <a:pt x="0" y="134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331645" y="12376465"/>
              <a:ext cx="90805" cy="1341755"/>
            </a:xfrm>
            <a:custGeom>
              <a:avLst/>
              <a:gdLst/>
              <a:ahLst/>
              <a:cxnLst/>
              <a:rect l="l" t="t" r="r" b="b"/>
              <a:pathLst>
                <a:path w="90804" h="1341755">
                  <a:moveTo>
                    <a:pt x="0" y="0"/>
                  </a:moveTo>
                  <a:lnTo>
                    <a:pt x="90304" y="0"/>
                  </a:lnTo>
                  <a:lnTo>
                    <a:pt x="90304" y="1341754"/>
                  </a:lnTo>
                  <a:lnTo>
                    <a:pt x="0" y="134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57147" y="12495491"/>
              <a:ext cx="3065145" cy="1223010"/>
            </a:xfrm>
            <a:custGeom>
              <a:avLst/>
              <a:gdLst/>
              <a:ahLst/>
              <a:cxnLst/>
              <a:rect l="l" t="t" r="r" b="b"/>
              <a:pathLst>
                <a:path w="3065145" h="1223009">
                  <a:moveTo>
                    <a:pt x="1205623" y="84950"/>
                  </a:moveTo>
                  <a:lnTo>
                    <a:pt x="1201394" y="51917"/>
                  </a:lnTo>
                  <a:lnTo>
                    <a:pt x="1189875" y="24917"/>
                  </a:lnTo>
                  <a:lnTo>
                    <a:pt x="1172794" y="6692"/>
                  </a:lnTo>
                  <a:lnTo>
                    <a:pt x="1151851" y="0"/>
                  </a:lnTo>
                  <a:lnTo>
                    <a:pt x="683171" y="0"/>
                  </a:lnTo>
                  <a:lnTo>
                    <a:pt x="631139" y="28270"/>
                  </a:lnTo>
                  <a:lnTo>
                    <a:pt x="580351" y="57492"/>
                  </a:lnTo>
                  <a:lnTo>
                    <a:pt x="530910" y="87604"/>
                  </a:lnTo>
                  <a:lnTo>
                    <a:pt x="482942" y="118579"/>
                  </a:lnTo>
                  <a:lnTo>
                    <a:pt x="436549" y="150355"/>
                  </a:lnTo>
                  <a:lnTo>
                    <a:pt x="391858" y="182905"/>
                  </a:lnTo>
                  <a:lnTo>
                    <a:pt x="348957" y="216166"/>
                  </a:lnTo>
                  <a:lnTo>
                    <a:pt x="307962" y="250088"/>
                  </a:lnTo>
                  <a:lnTo>
                    <a:pt x="268998" y="284645"/>
                  </a:lnTo>
                  <a:lnTo>
                    <a:pt x="232181" y="319773"/>
                  </a:lnTo>
                  <a:lnTo>
                    <a:pt x="197599" y="355447"/>
                  </a:lnTo>
                  <a:lnTo>
                    <a:pt x="165379" y="391604"/>
                  </a:lnTo>
                  <a:lnTo>
                    <a:pt x="135636" y="428193"/>
                  </a:lnTo>
                  <a:lnTo>
                    <a:pt x="108470" y="465188"/>
                  </a:lnTo>
                  <a:lnTo>
                    <a:pt x="83997" y="502526"/>
                  </a:lnTo>
                  <a:lnTo>
                    <a:pt x="62331" y="540181"/>
                  </a:lnTo>
                  <a:lnTo>
                    <a:pt x="43586" y="578091"/>
                  </a:lnTo>
                  <a:lnTo>
                    <a:pt x="27863" y="616204"/>
                  </a:lnTo>
                  <a:lnTo>
                    <a:pt x="15278" y="654494"/>
                  </a:lnTo>
                  <a:lnTo>
                    <a:pt x="5956" y="692899"/>
                  </a:lnTo>
                  <a:lnTo>
                    <a:pt x="0" y="731393"/>
                  </a:lnTo>
                  <a:lnTo>
                    <a:pt x="1151851" y="731393"/>
                  </a:lnTo>
                  <a:lnTo>
                    <a:pt x="1172794" y="724700"/>
                  </a:lnTo>
                  <a:lnTo>
                    <a:pt x="1189875" y="706475"/>
                  </a:lnTo>
                  <a:lnTo>
                    <a:pt x="1201394" y="679462"/>
                  </a:lnTo>
                  <a:lnTo>
                    <a:pt x="1205623" y="646430"/>
                  </a:lnTo>
                  <a:lnTo>
                    <a:pt x="1205623" y="84950"/>
                  </a:lnTo>
                  <a:close/>
                </a:path>
                <a:path w="3065145" h="1223009">
                  <a:moveTo>
                    <a:pt x="2883128" y="1220190"/>
                  </a:moveTo>
                  <a:lnTo>
                    <a:pt x="410743" y="1220190"/>
                  </a:lnTo>
                  <a:lnTo>
                    <a:pt x="410743" y="1221447"/>
                  </a:lnTo>
                  <a:lnTo>
                    <a:pt x="428155" y="1221447"/>
                  </a:lnTo>
                  <a:lnTo>
                    <a:pt x="428155" y="1222717"/>
                  </a:lnTo>
                  <a:lnTo>
                    <a:pt x="2883128" y="1222717"/>
                  </a:lnTo>
                  <a:lnTo>
                    <a:pt x="2883128" y="1221447"/>
                  </a:lnTo>
                  <a:lnTo>
                    <a:pt x="2883128" y="1220190"/>
                  </a:lnTo>
                  <a:close/>
                </a:path>
                <a:path w="3065145" h="1223009">
                  <a:moveTo>
                    <a:pt x="3064802" y="1220089"/>
                  </a:moveTo>
                  <a:lnTo>
                    <a:pt x="2883928" y="1220089"/>
                  </a:lnTo>
                  <a:lnTo>
                    <a:pt x="2883928" y="1222717"/>
                  </a:lnTo>
                  <a:lnTo>
                    <a:pt x="3064802" y="1222717"/>
                  </a:lnTo>
                  <a:lnTo>
                    <a:pt x="3064802" y="1220089"/>
                  </a:lnTo>
                  <a:close/>
                </a:path>
              </a:pathLst>
            </a:custGeom>
            <a:solidFill>
              <a:srgbClr val="212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9442267" y="12378542"/>
            <a:ext cx="170815" cy="1264920"/>
            <a:chOff x="9442267" y="12378542"/>
            <a:chExt cx="170815" cy="1264920"/>
          </a:xfrm>
        </p:grpSpPr>
        <p:sp>
          <p:nvSpPr>
            <p:cNvPr id="55" name="object 55"/>
            <p:cNvSpPr/>
            <p:nvPr/>
          </p:nvSpPr>
          <p:spPr>
            <a:xfrm>
              <a:off x="9527588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0" y="0"/>
                  </a:moveTo>
                  <a:lnTo>
                    <a:pt x="85447" y="0"/>
                  </a:lnTo>
                  <a:lnTo>
                    <a:pt x="85447" y="1264684"/>
                  </a:lnTo>
                  <a:lnTo>
                    <a:pt x="0" y="1264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442267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0" y="0"/>
                  </a:moveTo>
                  <a:lnTo>
                    <a:pt x="85322" y="0"/>
                  </a:lnTo>
                  <a:lnTo>
                    <a:pt x="85322" y="1264684"/>
                  </a:lnTo>
                  <a:lnTo>
                    <a:pt x="0" y="1264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455120" y="12378542"/>
            <a:ext cx="170815" cy="1264920"/>
            <a:chOff x="4455120" y="12378542"/>
            <a:chExt cx="170815" cy="1264920"/>
          </a:xfrm>
        </p:grpSpPr>
        <p:sp>
          <p:nvSpPr>
            <p:cNvPr id="58" name="object 58"/>
            <p:cNvSpPr/>
            <p:nvPr/>
          </p:nvSpPr>
          <p:spPr>
            <a:xfrm>
              <a:off x="4455120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0" y="0"/>
                  </a:moveTo>
                  <a:lnTo>
                    <a:pt x="85447" y="0"/>
                  </a:lnTo>
                  <a:lnTo>
                    <a:pt x="85447" y="1264684"/>
                  </a:lnTo>
                  <a:lnTo>
                    <a:pt x="0" y="1264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540575" y="12378542"/>
              <a:ext cx="85725" cy="1264920"/>
            </a:xfrm>
            <a:custGeom>
              <a:avLst/>
              <a:gdLst/>
              <a:ahLst/>
              <a:cxnLst/>
              <a:rect l="l" t="t" r="r" b="b"/>
              <a:pathLst>
                <a:path w="85725" h="1264919">
                  <a:moveTo>
                    <a:pt x="0" y="0"/>
                  </a:moveTo>
                  <a:lnTo>
                    <a:pt x="85323" y="0"/>
                  </a:lnTo>
                  <a:lnTo>
                    <a:pt x="85323" y="1264684"/>
                  </a:lnTo>
                  <a:lnTo>
                    <a:pt x="0" y="1264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6231178" y="12378296"/>
            <a:ext cx="1605915" cy="1265555"/>
            <a:chOff x="6231178" y="12378296"/>
            <a:chExt cx="1605915" cy="1265555"/>
          </a:xfrm>
        </p:grpSpPr>
        <p:sp>
          <p:nvSpPr>
            <p:cNvPr id="61" name="object 61"/>
            <p:cNvSpPr/>
            <p:nvPr/>
          </p:nvSpPr>
          <p:spPr>
            <a:xfrm>
              <a:off x="6231318" y="13285588"/>
              <a:ext cx="1605915" cy="176530"/>
            </a:xfrm>
            <a:custGeom>
              <a:avLst/>
              <a:gdLst/>
              <a:ahLst/>
              <a:cxnLst/>
              <a:rect l="l" t="t" r="r" b="b"/>
              <a:pathLst>
                <a:path w="1605915" h="176530">
                  <a:moveTo>
                    <a:pt x="0" y="175902"/>
                  </a:moveTo>
                  <a:lnTo>
                    <a:pt x="1605406" y="175902"/>
                  </a:lnTo>
                  <a:lnTo>
                    <a:pt x="1605406" y="0"/>
                  </a:lnTo>
                  <a:lnTo>
                    <a:pt x="0" y="0"/>
                  </a:lnTo>
                  <a:lnTo>
                    <a:pt x="0" y="175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231178" y="13461491"/>
              <a:ext cx="1602105" cy="182245"/>
            </a:xfrm>
            <a:custGeom>
              <a:avLst/>
              <a:gdLst/>
              <a:ahLst/>
              <a:cxnLst/>
              <a:rect l="l" t="t" r="r" b="b"/>
              <a:pathLst>
                <a:path w="1602104" h="182244">
                  <a:moveTo>
                    <a:pt x="0" y="181744"/>
                  </a:moveTo>
                  <a:lnTo>
                    <a:pt x="1601647" y="181744"/>
                  </a:lnTo>
                  <a:lnTo>
                    <a:pt x="1601647" y="0"/>
                  </a:lnTo>
                  <a:lnTo>
                    <a:pt x="0" y="0"/>
                  </a:lnTo>
                  <a:lnTo>
                    <a:pt x="0" y="181744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231178" y="12378296"/>
              <a:ext cx="1602105" cy="907415"/>
            </a:xfrm>
            <a:custGeom>
              <a:avLst/>
              <a:gdLst/>
              <a:ahLst/>
              <a:cxnLst/>
              <a:rect l="l" t="t" r="r" b="b"/>
              <a:pathLst>
                <a:path w="1602104" h="907415">
                  <a:moveTo>
                    <a:pt x="1601647" y="0"/>
                  </a:moveTo>
                  <a:lnTo>
                    <a:pt x="1601647" y="907292"/>
                  </a:lnTo>
                  <a:lnTo>
                    <a:pt x="0" y="907292"/>
                  </a:lnTo>
                  <a:lnTo>
                    <a:pt x="0" y="528"/>
                  </a:lnTo>
                  <a:lnTo>
                    <a:pt x="1601647" y="0"/>
                  </a:lnTo>
                  <a:close/>
                </a:path>
              </a:pathLst>
            </a:custGeom>
            <a:solidFill>
              <a:srgbClr val="F44F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15737" y="12493947"/>
            <a:ext cx="1402003" cy="736645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4625886" y="13285589"/>
            <a:ext cx="1605915" cy="176530"/>
          </a:xfrm>
          <a:custGeom>
            <a:avLst/>
            <a:gdLst/>
            <a:ahLst/>
            <a:cxnLst/>
            <a:rect l="l" t="t" r="r" b="b"/>
            <a:pathLst>
              <a:path w="1605914" h="176530">
                <a:moveTo>
                  <a:pt x="0" y="175902"/>
                </a:moveTo>
                <a:lnTo>
                  <a:pt x="1605406" y="175902"/>
                </a:lnTo>
                <a:lnTo>
                  <a:pt x="1605406" y="0"/>
                </a:lnTo>
                <a:lnTo>
                  <a:pt x="0" y="0"/>
                </a:lnTo>
                <a:lnTo>
                  <a:pt x="0" y="175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072237" y="12493947"/>
            <a:ext cx="1402003" cy="736645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4629543" y="13461491"/>
            <a:ext cx="1602105" cy="182245"/>
          </a:xfrm>
          <a:custGeom>
            <a:avLst/>
            <a:gdLst/>
            <a:ahLst/>
            <a:cxnLst/>
            <a:rect l="l" t="t" r="r" b="b"/>
            <a:pathLst>
              <a:path w="1602104" h="182244">
                <a:moveTo>
                  <a:pt x="0" y="181744"/>
                </a:moveTo>
                <a:lnTo>
                  <a:pt x="1601647" y="181744"/>
                </a:lnTo>
                <a:lnTo>
                  <a:pt x="1601647" y="0"/>
                </a:lnTo>
                <a:lnTo>
                  <a:pt x="0" y="0"/>
                </a:lnTo>
                <a:lnTo>
                  <a:pt x="0" y="181744"/>
                </a:lnTo>
                <a:close/>
              </a:path>
            </a:pathLst>
          </a:custGeom>
          <a:solidFill>
            <a:srgbClr val="83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947402" y="12493947"/>
            <a:ext cx="1402003" cy="736645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4629543" y="12378296"/>
            <a:ext cx="1602105" cy="907415"/>
          </a:xfrm>
          <a:custGeom>
            <a:avLst/>
            <a:gdLst/>
            <a:ahLst/>
            <a:cxnLst/>
            <a:rect l="l" t="t" r="r" b="b"/>
            <a:pathLst>
              <a:path w="1602104" h="907415">
                <a:moveTo>
                  <a:pt x="1601647" y="0"/>
                </a:moveTo>
                <a:lnTo>
                  <a:pt x="1601647" y="907292"/>
                </a:lnTo>
                <a:lnTo>
                  <a:pt x="0" y="907292"/>
                </a:lnTo>
                <a:lnTo>
                  <a:pt x="0" y="528"/>
                </a:lnTo>
                <a:lnTo>
                  <a:pt x="1601647" y="0"/>
                </a:lnTo>
                <a:close/>
              </a:path>
            </a:pathLst>
          </a:custGeom>
          <a:solidFill>
            <a:srgbClr val="F44F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7832838" y="13285589"/>
            <a:ext cx="1610995" cy="358140"/>
            <a:chOff x="7832838" y="13285589"/>
            <a:chExt cx="1610995" cy="358140"/>
          </a:xfrm>
        </p:grpSpPr>
        <p:sp>
          <p:nvSpPr>
            <p:cNvPr id="71" name="object 71"/>
            <p:cNvSpPr/>
            <p:nvPr/>
          </p:nvSpPr>
          <p:spPr>
            <a:xfrm>
              <a:off x="7836737" y="13285589"/>
              <a:ext cx="1605915" cy="176530"/>
            </a:xfrm>
            <a:custGeom>
              <a:avLst/>
              <a:gdLst/>
              <a:ahLst/>
              <a:cxnLst/>
              <a:rect l="l" t="t" r="r" b="b"/>
              <a:pathLst>
                <a:path w="1605915" h="176530">
                  <a:moveTo>
                    <a:pt x="0" y="175902"/>
                  </a:moveTo>
                  <a:lnTo>
                    <a:pt x="1605406" y="175902"/>
                  </a:lnTo>
                  <a:lnTo>
                    <a:pt x="1605406" y="0"/>
                  </a:lnTo>
                  <a:lnTo>
                    <a:pt x="0" y="0"/>
                  </a:lnTo>
                  <a:lnTo>
                    <a:pt x="0" y="175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832838" y="13461491"/>
              <a:ext cx="1610995" cy="182245"/>
            </a:xfrm>
            <a:custGeom>
              <a:avLst/>
              <a:gdLst/>
              <a:ahLst/>
              <a:cxnLst/>
              <a:rect l="l" t="t" r="r" b="b"/>
              <a:pathLst>
                <a:path w="1610995" h="182244">
                  <a:moveTo>
                    <a:pt x="0" y="181744"/>
                  </a:moveTo>
                  <a:lnTo>
                    <a:pt x="1610906" y="181744"/>
                  </a:lnTo>
                  <a:lnTo>
                    <a:pt x="1610906" y="0"/>
                  </a:lnTo>
                  <a:lnTo>
                    <a:pt x="0" y="0"/>
                  </a:lnTo>
                  <a:lnTo>
                    <a:pt x="0" y="181744"/>
                  </a:lnTo>
                  <a:close/>
                </a:path>
              </a:pathLst>
            </a:custGeom>
            <a:solidFill>
              <a:srgbClr val="83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3" name="object 7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151481" y="12493947"/>
            <a:ext cx="1402003" cy="736645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4455134" y="13643235"/>
            <a:ext cx="5158105" cy="73025"/>
          </a:xfrm>
          <a:custGeom>
            <a:avLst/>
            <a:gdLst/>
            <a:ahLst/>
            <a:cxnLst/>
            <a:rect l="l" t="t" r="r" b="b"/>
            <a:pathLst>
              <a:path w="5158105" h="73025">
                <a:moveTo>
                  <a:pt x="0" y="0"/>
                </a:moveTo>
                <a:lnTo>
                  <a:pt x="5157901" y="0"/>
                </a:lnTo>
                <a:lnTo>
                  <a:pt x="5157901" y="72764"/>
                </a:lnTo>
                <a:lnTo>
                  <a:pt x="0" y="72764"/>
                </a:lnTo>
                <a:lnTo>
                  <a:pt x="0" y="0"/>
                </a:lnTo>
                <a:close/>
              </a:path>
            </a:pathLst>
          </a:custGeom>
          <a:solidFill>
            <a:srgbClr val="212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7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699740" y="12493947"/>
            <a:ext cx="1402016" cy="736645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7832838" y="12378296"/>
            <a:ext cx="1610995" cy="907415"/>
          </a:xfrm>
          <a:custGeom>
            <a:avLst/>
            <a:gdLst/>
            <a:ahLst/>
            <a:cxnLst/>
            <a:rect l="l" t="t" r="r" b="b"/>
            <a:pathLst>
              <a:path w="1610995" h="907415">
                <a:moveTo>
                  <a:pt x="1610906" y="0"/>
                </a:moveTo>
                <a:lnTo>
                  <a:pt x="1610906" y="907292"/>
                </a:lnTo>
                <a:lnTo>
                  <a:pt x="0" y="907292"/>
                </a:lnTo>
                <a:lnTo>
                  <a:pt x="0" y="528"/>
                </a:lnTo>
                <a:lnTo>
                  <a:pt x="1610906" y="0"/>
                </a:lnTo>
                <a:close/>
              </a:path>
            </a:pathLst>
          </a:custGeom>
          <a:solidFill>
            <a:srgbClr val="F44F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010124" y="11785451"/>
            <a:ext cx="854075" cy="139700"/>
          </a:xfrm>
          <a:custGeom>
            <a:avLst/>
            <a:gdLst/>
            <a:ahLst/>
            <a:cxnLst/>
            <a:rect l="l" t="t" r="r" b="b"/>
            <a:pathLst>
              <a:path w="854075" h="139700">
                <a:moveTo>
                  <a:pt x="40194" y="2221"/>
                </a:moveTo>
                <a:lnTo>
                  <a:pt x="0" y="2221"/>
                </a:lnTo>
                <a:lnTo>
                  <a:pt x="0" y="136944"/>
                </a:lnTo>
                <a:lnTo>
                  <a:pt x="28681" y="136944"/>
                </a:lnTo>
                <a:lnTo>
                  <a:pt x="28681" y="42618"/>
                </a:lnTo>
                <a:lnTo>
                  <a:pt x="56433" y="42618"/>
                </a:lnTo>
                <a:lnTo>
                  <a:pt x="40194" y="2221"/>
                </a:lnTo>
                <a:close/>
              </a:path>
              <a:path w="854075" h="139700">
                <a:moveTo>
                  <a:pt x="56433" y="42618"/>
                </a:moveTo>
                <a:lnTo>
                  <a:pt x="28681" y="42618"/>
                </a:lnTo>
                <a:lnTo>
                  <a:pt x="66654" y="136944"/>
                </a:lnTo>
                <a:lnTo>
                  <a:pt x="79177" y="136944"/>
                </a:lnTo>
                <a:lnTo>
                  <a:pt x="100643" y="83621"/>
                </a:lnTo>
                <a:lnTo>
                  <a:pt x="72916" y="83621"/>
                </a:lnTo>
                <a:lnTo>
                  <a:pt x="56433" y="42618"/>
                </a:lnTo>
                <a:close/>
              </a:path>
              <a:path w="854075" h="139700">
                <a:moveTo>
                  <a:pt x="146033" y="42618"/>
                </a:moveTo>
                <a:lnTo>
                  <a:pt x="117150" y="42618"/>
                </a:lnTo>
                <a:lnTo>
                  <a:pt x="117150" y="136944"/>
                </a:lnTo>
                <a:lnTo>
                  <a:pt x="146033" y="136944"/>
                </a:lnTo>
                <a:lnTo>
                  <a:pt x="146033" y="42618"/>
                </a:lnTo>
                <a:close/>
              </a:path>
              <a:path w="854075" h="139700">
                <a:moveTo>
                  <a:pt x="146033" y="2221"/>
                </a:moveTo>
                <a:lnTo>
                  <a:pt x="105637" y="2221"/>
                </a:lnTo>
                <a:lnTo>
                  <a:pt x="72916" y="83621"/>
                </a:lnTo>
                <a:lnTo>
                  <a:pt x="100643" y="83621"/>
                </a:lnTo>
                <a:lnTo>
                  <a:pt x="117150" y="42618"/>
                </a:lnTo>
                <a:lnTo>
                  <a:pt x="146033" y="42618"/>
                </a:lnTo>
                <a:lnTo>
                  <a:pt x="146033" y="2221"/>
                </a:lnTo>
                <a:close/>
              </a:path>
              <a:path w="854075" h="139700">
                <a:moveTo>
                  <a:pt x="236617" y="0"/>
                </a:moveTo>
                <a:lnTo>
                  <a:pt x="196775" y="11134"/>
                </a:lnTo>
                <a:lnTo>
                  <a:pt x="171275" y="42063"/>
                </a:lnTo>
                <a:lnTo>
                  <a:pt x="166327" y="69684"/>
                </a:lnTo>
                <a:lnTo>
                  <a:pt x="167564" y="84176"/>
                </a:lnTo>
                <a:lnTo>
                  <a:pt x="186121" y="119776"/>
                </a:lnTo>
                <a:lnTo>
                  <a:pt x="222023" y="138144"/>
                </a:lnTo>
                <a:lnTo>
                  <a:pt x="236617" y="139368"/>
                </a:lnTo>
                <a:lnTo>
                  <a:pt x="251286" y="138144"/>
                </a:lnTo>
                <a:lnTo>
                  <a:pt x="264591" y="134470"/>
                </a:lnTo>
                <a:lnTo>
                  <a:pt x="276534" y="128347"/>
                </a:lnTo>
                <a:lnTo>
                  <a:pt x="287112" y="119776"/>
                </a:lnTo>
                <a:lnTo>
                  <a:pt x="292003" y="113918"/>
                </a:lnTo>
                <a:lnTo>
                  <a:pt x="236617" y="113918"/>
                </a:lnTo>
                <a:lnTo>
                  <a:pt x="227869" y="113136"/>
                </a:lnTo>
                <a:lnTo>
                  <a:pt x="198593" y="87206"/>
                </a:lnTo>
                <a:lnTo>
                  <a:pt x="195816" y="69684"/>
                </a:lnTo>
                <a:lnTo>
                  <a:pt x="196510" y="60506"/>
                </a:lnTo>
                <a:lnTo>
                  <a:pt x="220004" y="28580"/>
                </a:lnTo>
                <a:lnTo>
                  <a:pt x="236617" y="25449"/>
                </a:lnTo>
                <a:lnTo>
                  <a:pt x="292003" y="25449"/>
                </a:lnTo>
                <a:lnTo>
                  <a:pt x="287112" y="19592"/>
                </a:lnTo>
                <a:lnTo>
                  <a:pt x="276534" y="11020"/>
                </a:lnTo>
                <a:lnTo>
                  <a:pt x="264591" y="4898"/>
                </a:lnTo>
                <a:lnTo>
                  <a:pt x="251286" y="1224"/>
                </a:lnTo>
                <a:lnTo>
                  <a:pt x="236617" y="0"/>
                </a:lnTo>
                <a:close/>
              </a:path>
              <a:path w="854075" h="139700">
                <a:moveTo>
                  <a:pt x="292003" y="25449"/>
                </a:moveTo>
                <a:lnTo>
                  <a:pt x="236617" y="25449"/>
                </a:lnTo>
                <a:lnTo>
                  <a:pt x="245365" y="26232"/>
                </a:lnTo>
                <a:lnTo>
                  <a:pt x="253230" y="28580"/>
                </a:lnTo>
                <a:lnTo>
                  <a:pt x="276912" y="60506"/>
                </a:lnTo>
                <a:lnTo>
                  <a:pt x="277619" y="69684"/>
                </a:lnTo>
                <a:lnTo>
                  <a:pt x="276912" y="78861"/>
                </a:lnTo>
                <a:lnTo>
                  <a:pt x="253230" y="110787"/>
                </a:lnTo>
                <a:lnTo>
                  <a:pt x="236617" y="113918"/>
                </a:lnTo>
                <a:lnTo>
                  <a:pt x="292003" y="113918"/>
                </a:lnTo>
                <a:lnTo>
                  <a:pt x="295861" y="109298"/>
                </a:lnTo>
                <a:lnTo>
                  <a:pt x="302110" y="97457"/>
                </a:lnTo>
                <a:lnTo>
                  <a:pt x="305859" y="84252"/>
                </a:lnTo>
                <a:lnTo>
                  <a:pt x="307109" y="69684"/>
                </a:lnTo>
                <a:lnTo>
                  <a:pt x="305859" y="55116"/>
                </a:lnTo>
                <a:lnTo>
                  <a:pt x="302110" y="41911"/>
                </a:lnTo>
                <a:lnTo>
                  <a:pt x="295861" y="30070"/>
                </a:lnTo>
                <a:lnTo>
                  <a:pt x="292003" y="25449"/>
                </a:lnTo>
                <a:close/>
              </a:path>
              <a:path w="854075" h="139700">
                <a:moveTo>
                  <a:pt x="392477" y="0"/>
                </a:moveTo>
                <a:lnTo>
                  <a:pt x="352106" y="11020"/>
                </a:lnTo>
                <a:lnTo>
                  <a:pt x="325873" y="41810"/>
                </a:lnTo>
                <a:lnTo>
                  <a:pt x="320773" y="69684"/>
                </a:lnTo>
                <a:lnTo>
                  <a:pt x="322048" y="84340"/>
                </a:lnTo>
                <a:lnTo>
                  <a:pt x="341174" y="119978"/>
                </a:lnTo>
                <a:lnTo>
                  <a:pt x="377757" y="138156"/>
                </a:lnTo>
                <a:lnTo>
                  <a:pt x="392477" y="139368"/>
                </a:lnTo>
                <a:lnTo>
                  <a:pt x="409936" y="137298"/>
                </a:lnTo>
                <a:lnTo>
                  <a:pt x="425147" y="131087"/>
                </a:lnTo>
                <a:lnTo>
                  <a:pt x="438112" y="120735"/>
                </a:lnTo>
                <a:lnTo>
                  <a:pt x="443154" y="113918"/>
                </a:lnTo>
                <a:lnTo>
                  <a:pt x="392477" y="113918"/>
                </a:lnTo>
                <a:lnTo>
                  <a:pt x="383691" y="113136"/>
                </a:lnTo>
                <a:lnTo>
                  <a:pt x="353242" y="87206"/>
                </a:lnTo>
                <a:lnTo>
                  <a:pt x="350263" y="69684"/>
                </a:lnTo>
                <a:lnTo>
                  <a:pt x="351008" y="60506"/>
                </a:lnTo>
                <a:lnTo>
                  <a:pt x="375713" y="28580"/>
                </a:lnTo>
                <a:lnTo>
                  <a:pt x="392477" y="25449"/>
                </a:lnTo>
                <a:lnTo>
                  <a:pt x="443387" y="25449"/>
                </a:lnTo>
                <a:lnTo>
                  <a:pt x="438340" y="18519"/>
                </a:lnTo>
                <a:lnTo>
                  <a:pt x="425451" y="8230"/>
                </a:lnTo>
                <a:lnTo>
                  <a:pt x="410163" y="2057"/>
                </a:lnTo>
                <a:lnTo>
                  <a:pt x="392477" y="0"/>
                </a:lnTo>
                <a:close/>
              </a:path>
              <a:path w="854075" h="139700">
                <a:moveTo>
                  <a:pt x="424189" y="94326"/>
                </a:moveTo>
                <a:lnTo>
                  <a:pt x="421226" y="100116"/>
                </a:lnTo>
                <a:lnTo>
                  <a:pt x="416849" y="104829"/>
                </a:lnTo>
                <a:lnTo>
                  <a:pt x="411059" y="108465"/>
                </a:lnTo>
                <a:lnTo>
                  <a:pt x="405404" y="112100"/>
                </a:lnTo>
                <a:lnTo>
                  <a:pt x="399210" y="113918"/>
                </a:lnTo>
                <a:lnTo>
                  <a:pt x="443154" y="113918"/>
                </a:lnTo>
                <a:lnTo>
                  <a:pt x="448830" y="106243"/>
                </a:lnTo>
                <a:lnTo>
                  <a:pt x="424189" y="94326"/>
                </a:lnTo>
                <a:close/>
              </a:path>
              <a:path w="854075" h="139700">
                <a:moveTo>
                  <a:pt x="443387" y="25449"/>
                </a:moveTo>
                <a:lnTo>
                  <a:pt x="399210" y="25449"/>
                </a:lnTo>
                <a:lnTo>
                  <a:pt x="405404" y="27335"/>
                </a:lnTo>
                <a:lnTo>
                  <a:pt x="411059" y="31105"/>
                </a:lnTo>
                <a:lnTo>
                  <a:pt x="416849" y="34741"/>
                </a:lnTo>
                <a:lnTo>
                  <a:pt x="421226" y="39386"/>
                </a:lnTo>
                <a:lnTo>
                  <a:pt x="424189" y="45042"/>
                </a:lnTo>
                <a:lnTo>
                  <a:pt x="448830" y="32923"/>
                </a:lnTo>
                <a:lnTo>
                  <a:pt x="443387" y="25449"/>
                </a:lnTo>
                <a:close/>
              </a:path>
              <a:path w="854075" h="139700">
                <a:moveTo>
                  <a:pt x="494585" y="2221"/>
                </a:moveTo>
                <a:lnTo>
                  <a:pt x="465903" y="2221"/>
                </a:lnTo>
                <a:lnTo>
                  <a:pt x="465903" y="136944"/>
                </a:lnTo>
                <a:lnTo>
                  <a:pt x="494585" y="136944"/>
                </a:lnTo>
                <a:lnTo>
                  <a:pt x="494585" y="95538"/>
                </a:lnTo>
                <a:lnTo>
                  <a:pt x="505088" y="83015"/>
                </a:lnTo>
                <a:lnTo>
                  <a:pt x="538122" y="83015"/>
                </a:lnTo>
                <a:lnTo>
                  <a:pt x="524074" y="65442"/>
                </a:lnTo>
                <a:lnTo>
                  <a:pt x="526639" y="62412"/>
                </a:lnTo>
                <a:lnTo>
                  <a:pt x="494585" y="62412"/>
                </a:lnTo>
                <a:lnTo>
                  <a:pt x="494585" y="2221"/>
                </a:lnTo>
                <a:close/>
              </a:path>
              <a:path w="854075" h="139700">
                <a:moveTo>
                  <a:pt x="538122" y="83015"/>
                </a:moveTo>
                <a:lnTo>
                  <a:pt x="505088" y="83015"/>
                </a:lnTo>
                <a:lnTo>
                  <a:pt x="545889" y="136944"/>
                </a:lnTo>
                <a:lnTo>
                  <a:pt x="581236" y="136944"/>
                </a:lnTo>
                <a:lnTo>
                  <a:pt x="538122" y="83015"/>
                </a:lnTo>
                <a:close/>
              </a:path>
              <a:path w="854075" h="139700">
                <a:moveTo>
                  <a:pt x="577600" y="2221"/>
                </a:moveTo>
                <a:lnTo>
                  <a:pt x="542253" y="2221"/>
                </a:lnTo>
                <a:lnTo>
                  <a:pt x="494585" y="62412"/>
                </a:lnTo>
                <a:lnTo>
                  <a:pt x="526639" y="62412"/>
                </a:lnTo>
                <a:lnTo>
                  <a:pt x="577600" y="2221"/>
                </a:lnTo>
                <a:close/>
              </a:path>
              <a:path w="854075" h="139700">
                <a:moveTo>
                  <a:pt x="665208" y="2221"/>
                </a:moveTo>
                <a:lnTo>
                  <a:pt x="594313" y="2221"/>
                </a:lnTo>
                <a:lnTo>
                  <a:pt x="594313" y="136944"/>
                </a:lnTo>
                <a:lnTo>
                  <a:pt x="667430" y="136944"/>
                </a:lnTo>
                <a:lnTo>
                  <a:pt x="676204" y="136301"/>
                </a:lnTo>
                <a:lnTo>
                  <a:pt x="704851" y="112100"/>
                </a:lnTo>
                <a:lnTo>
                  <a:pt x="622994" y="112100"/>
                </a:lnTo>
                <a:lnTo>
                  <a:pt x="622994" y="80793"/>
                </a:lnTo>
                <a:lnTo>
                  <a:pt x="700891" y="80793"/>
                </a:lnTo>
                <a:lnTo>
                  <a:pt x="694160" y="72242"/>
                </a:lnTo>
                <a:lnTo>
                  <a:pt x="688032" y="68539"/>
                </a:lnTo>
                <a:lnTo>
                  <a:pt x="680762" y="67462"/>
                </a:lnTo>
                <a:lnTo>
                  <a:pt x="687359" y="66115"/>
                </a:lnTo>
                <a:lnTo>
                  <a:pt x="692880" y="62682"/>
                </a:lnTo>
                <a:lnTo>
                  <a:pt x="698137" y="56151"/>
                </a:lnTo>
                <a:lnTo>
                  <a:pt x="622994" y="56151"/>
                </a:lnTo>
                <a:lnTo>
                  <a:pt x="622994" y="26863"/>
                </a:lnTo>
                <a:lnTo>
                  <a:pt x="702492" y="26863"/>
                </a:lnTo>
                <a:lnTo>
                  <a:pt x="701414" y="23329"/>
                </a:lnTo>
                <a:lnTo>
                  <a:pt x="673881" y="2853"/>
                </a:lnTo>
                <a:lnTo>
                  <a:pt x="665208" y="2221"/>
                </a:lnTo>
                <a:close/>
              </a:path>
              <a:path w="854075" h="139700">
                <a:moveTo>
                  <a:pt x="700891" y="80793"/>
                </a:moveTo>
                <a:lnTo>
                  <a:pt x="665344" y="80793"/>
                </a:lnTo>
                <a:lnTo>
                  <a:pt x="669584" y="82341"/>
                </a:lnTo>
                <a:lnTo>
                  <a:pt x="672682" y="85438"/>
                </a:lnTo>
                <a:lnTo>
                  <a:pt x="675779" y="88401"/>
                </a:lnTo>
                <a:lnTo>
                  <a:pt x="677328" y="92104"/>
                </a:lnTo>
                <a:lnTo>
                  <a:pt x="677328" y="101395"/>
                </a:lnTo>
                <a:lnTo>
                  <a:pt x="675779" y="105233"/>
                </a:lnTo>
                <a:lnTo>
                  <a:pt x="672609" y="108124"/>
                </a:lnTo>
                <a:lnTo>
                  <a:pt x="669584" y="110754"/>
                </a:lnTo>
                <a:lnTo>
                  <a:pt x="665344" y="112100"/>
                </a:lnTo>
                <a:lnTo>
                  <a:pt x="704851" y="112100"/>
                </a:lnTo>
                <a:lnTo>
                  <a:pt x="705977" y="108061"/>
                </a:lnTo>
                <a:lnTo>
                  <a:pt x="706546" y="101395"/>
                </a:lnTo>
                <a:lnTo>
                  <a:pt x="706569" y="92104"/>
                </a:lnTo>
                <a:lnTo>
                  <a:pt x="704125" y="84900"/>
                </a:lnTo>
                <a:lnTo>
                  <a:pt x="700891" y="80793"/>
                </a:lnTo>
                <a:close/>
              </a:path>
              <a:path w="854075" h="139700">
                <a:moveTo>
                  <a:pt x="702492" y="26863"/>
                </a:moveTo>
                <a:lnTo>
                  <a:pt x="663660" y="26863"/>
                </a:lnTo>
                <a:lnTo>
                  <a:pt x="667430" y="28277"/>
                </a:lnTo>
                <a:lnTo>
                  <a:pt x="670259" y="31105"/>
                </a:lnTo>
                <a:lnTo>
                  <a:pt x="673220" y="33798"/>
                </a:lnTo>
                <a:lnTo>
                  <a:pt x="674701" y="37299"/>
                </a:lnTo>
                <a:lnTo>
                  <a:pt x="674701" y="45917"/>
                </a:lnTo>
                <a:lnTo>
                  <a:pt x="673288" y="49418"/>
                </a:lnTo>
                <a:lnTo>
                  <a:pt x="667632" y="54804"/>
                </a:lnTo>
                <a:lnTo>
                  <a:pt x="663794" y="56151"/>
                </a:lnTo>
                <a:lnTo>
                  <a:pt x="698137" y="56151"/>
                </a:lnTo>
                <a:lnTo>
                  <a:pt x="701767" y="51640"/>
                </a:lnTo>
                <a:lnTo>
                  <a:pt x="703990" y="44772"/>
                </a:lnTo>
                <a:lnTo>
                  <a:pt x="703990" y="36558"/>
                </a:lnTo>
                <a:lnTo>
                  <a:pt x="703346" y="29666"/>
                </a:lnTo>
                <a:lnTo>
                  <a:pt x="702492" y="26863"/>
                </a:lnTo>
                <a:close/>
              </a:path>
              <a:path w="854075" h="139700">
                <a:moveTo>
                  <a:pt x="801969" y="2221"/>
                </a:moveTo>
                <a:lnTo>
                  <a:pt x="766015" y="2221"/>
                </a:lnTo>
                <a:lnTo>
                  <a:pt x="713904" y="136944"/>
                </a:lnTo>
                <a:lnTo>
                  <a:pt x="746625" y="136944"/>
                </a:lnTo>
                <a:lnTo>
                  <a:pt x="755109" y="114120"/>
                </a:lnTo>
                <a:lnTo>
                  <a:pt x="845084" y="114120"/>
                </a:lnTo>
                <a:lnTo>
                  <a:pt x="835356" y="88872"/>
                </a:lnTo>
                <a:lnTo>
                  <a:pt x="762987" y="88872"/>
                </a:lnTo>
                <a:lnTo>
                  <a:pt x="783992" y="30903"/>
                </a:lnTo>
                <a:lnTo>
                  <a:pt x="813020" y="30903"/>
                </a:lnTo>
                <a:lnTo>
                  <a:pt x="801969" y="2221"/>
                </a:lnTo>
                <a:close/>
              </a:path>
              <a:path w="854075" h="139700">
                <a:moveTo>
                  <a:pt x="845084" y="114120"/>
                </a:moveTo>
                <a:lnTo>
                  <a:pt x="812876" y="114120"/>
                </a:lnTo>
                <a:lnTo>
                  <a:pt x="821158" y="136944"/>
                </a:lnTo>
                <a:lnTo>
                  <a:pt x="853878" y="136944"/>
                </a:lnTo>
                <a:lnTo>
                  <a:pt x="845084" y="114120"/>
                </a:lnTo>
                <a:close/>
              </a:path>
              <a:path w="854075" h="139700">
                <a:moveTo>
                  <a:pt x="813020" y="30903"/>
                </a:moveTo>
                <a:lnTo>
                  <a:pt x="783992" y="30903"/>
                </a:lnTo>
                <a:lnTo>
                  <a:pt x="804998" y="88872"/>
                </a:lnTo>
                <a:lnTo>
                  <a:pt x="835356" y="88872"/>
                </a:lnTo>
                <a:lnTo>
                  <a:pt x="813020" y="309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366742" y="11785451"/>
            <a:ext cx="854075" cy="139700"/>
          </a:xfrm>
          <a:custGeom>
            <a:avLst/>
            <a:gdLst/>
            <a:ahLst/>
            <a:cxnLst/>
            <a:rect l="l" t="t" r="r" b="b"/>
            <a:pathLst>
              <a:path w="854075" h="139700">
                <a:moveTo>
                  <a:pt x="40194" y="2221"/>
                </a:moveTo>
                <a:lnTo>
                  <a:pt x="0" y="2221"/>
                </a:lnTo>
                <a:lnTo>
                  <a:pt x="0" y="136944"/>
                </a:lnTo>
                <a:lnTo>
                  <a:pt x="28681" y="136944"/>
                </a:lnTo>
                <a:lnTo>
                  <a:pt x="28681" y="42618"/>
                </a:lnTo>
                <a:lnTo>
                  <a:pt x="56433" y="42618"/>
                </a:lnTo>
                <a:lnTo>
                  <a:pt x="40194" y="2221"/>
                </a:lnTo>
                <a:close/>
              </a:path>
              <a:path w="854075" h="139700">
                <a:moveTo>
                  <a:pt x="56433" y="42618"/>
                </a:moveTo>
                <a:lnTo>
                  <a:pt x="28681" y="42618"/>
                </a:lnTo>
                <a:lnTo>
                  <a:pt x="66654" y="136944"/>
                </a:lnTo>
                <a:lnTo>
                  <a:pt x="79177" y="136944"/>
                </a:lnTo>
                <a:lnTo>
                  <a:pt x="100643" y="83621"/>
                </a:lnTo>
                <a:lnTo>
                  <a:pt x="72916" y="83621"/>
                </a:lnTo>
                <a:lnTo>
                  <a:pt x="56433" y="42618"/>
                </a:lnTo>
                <a:close/>
              </a:path>
              <a:path w="854075" h="139700">
                <a:moveTo>
                  <a:pt x="146033" y="42618"/>
                </a:moveTo>
                <a:lnTo>
                  <a:pt x="117150" y="42618"/>
                </a:lnTo>
                <a:lnTo>
                  <a:pt x="117150" y="136944"/>
                </a:lnTo>
                <a:lnTo>
                  <a:pt x="146033" y="136944"/>
                </a:lnTo>
                <a:lnTo>
                  <a:pt x="146033" y="42618"/>
                </a:lnTo>
                <a:close/>
              </a:path>
              <a:path w="854075" h="139700">
                <a:moveTo>
                  <a:pt x="146033" y="2221"/>
                </a:moveTo>
                <a:lnTo>
                  <a:pt x="105637" y="2221"/>
                </a:lnTo>
                <a:lnTo>
                  <a:pt x="72916" y="83621"/>
                </a:lnTo>
                <a:lnTo>
                  <a:pt x="100643" y="83621"/>
                </a:lnTo>
                <a:lnTo>
                  <a:pt x="117150" y="42618"/>
                </a:lnTo>
                <a:lnTo>
                  <a:pt x="146033" y="42618"/>
                </a:lnTo>
                <a:lnTo>
                  <a:pt x="146033" y="2221"/>
                </a:lnTo>
                <a:close/>
              </a:path>
              <a:path w="854075" h="139700">
                <a:moveTo>
                  <a:pt x="236617" y="0"/>
                </a:moveTo>
                <a:lnTo>
                  <a:pt x="196775" y="11134"/>
                </a:lnTo>
                <a:lnTo>
                  <a:pt x="171275" y="42063"/>
                </a:lnTo>
                <a:lnTo>
                  <a:pt x="166327" y="69684"/>
                </a:lnTo>
                <a:lnTo>
                  <a:pt x="167564" y="84176"/>
                </a:lnTo>
                <a:lnTo>
                  <a:pt x="186121" y="119776"/>
                </a:lnTo>
                <a:lnTo>
                  <a:pt x="222023" y="138144"/>
                </a:lnTo>
                <a:lnTo>
                  <a:pt x="236617" y="139368"/>
                </a:lnTo>
                <a:lnTo>
                  <a:pt x="251286" y="138144"/>
                </a:lnTo>
                <a:lnTo>
                  <a:pt x="264591" y="134470"/>
                </a:lnTo>
                <a:lnTo>
                  <a:pt x="276534" y="128347"/>
                </a:lnTo>
                <a:lnTo>
                  <a:pt x="287112" y="119776"/>
                </a:lnTo>
                <a:lnTo>
                  <a:pt x="292003" y="113918"/>
                </a:lnTo>
                <a:lnTo>
                  <a:pt x="236617" y="113918"/>
                </a:lnTo>
                <a:lnTo>
                  <a:pt x="227869" y="113136"/>
                </a:lnTo>
                <a:lnTo>
                  <a:pt x="198593" y="87206"/>
                </a:lnTo>
                <a:lnTo>
                  <a:pt x="195816" y="69684"/>
                </a:lnTo>
                <a:lnTo>
                  <a:pt x="196510" y="60506"/>
                </a:lnTo>
                <a:lnTo>
                  <a:pt x="220004" y="28580"/>
                </a:lnTo>
                <a:lnTo>
                  <a:pt x="236617" y="25449"/>
                </a:lnTo>
                <a:lnTo>
                  <a:pt x="292003" y="25449"/>
                </a:lnTo>
                <a:lnTo>
                  <a:pt x="287112" y="19592"/>
                </a:lnTo>
                <a:lnTo>
                  <a:pt x="276534" y="11020"/>
                </a:lnTo>
                <a:lnTo>
                  <a:pt x="264591" y="4898"/>
                </a:lnTo>
                <a:lnTo>
                  <a:pt x="251286" y="1224"/>
                </a:lnTo>
                <a:lnTo>
                  <a:pt x="236617" y="0"/>
                </a:lnTo>
                <a:close/>
              </a:path>
              <a:path w="854075" h="139700">
                <a:moveTo>
                  <a:pt x="292003" y="25449"/>
                </a:moveTo>
                <a:lnTo>
                  <a:pt x="236617" y="25449"/>
                </a:lnTo>
                <a:lnTo>
                  <a:pt x="245365" y="26232"/>
                </a:lnTo>
                <a:lnTo>
                  <a:pt x="253230" y="28580"/>
                </a:lnTo>
                <a:lnTo>
                  <a:pt x="276912" y="60506"/>
                </a:lnTo>
                <a:lnTo>
                  <a:pt x="277619" y="69684"/>
                </a:lnTo>
                <a:lnTo>
                  <a:pt x="276912" y="78861"/>
                </a:lnTo>
                <a:lnTo>
                  <a:pt x="253230" y="110787"/>
                </a:lnTo>
                <a:lnTo>
                  <a:pt x="236617" y="113918"/>
                </a:lnTo>
                <a:lnTo>
                  <a:pt x="292003" y="113918"/>
                </a:lnTo>
                <a:lnTo>
                  <a:pt x="295861" y="109298"/>
                </a:lnTo>
                <a:lnTo>
                  <a:pt x="302110" y="97457"/>
                </a:lnTo>
                <a:lnTo>
                  <a:pt x="305859" y="84252"/>
                </a:lnTo>
                <a:lnTo>
                  <a:pt x="307109" y="69684"/>
                </a:lnTo>
                <a:lnTo>
                  <a:pt x="305859" y="55116"/>
                </a:lnTo>
                <a:lnTo>
                  <a:pt x="302110" y="41911"/>
                </a:lnTo>
                <a:lnTo>
                  <a:pt x="295861" y="30070"/>
                </a:lnTo>
                <a:lnTo>
                  <a:pt x="292003" y="25449"/>
                </a:lnTo>
                <a:close/>
              </a:path>
              <a:path w="854075" h="139700">
                <a:moveTo>
                  <a:pt x="392477" y="0"/>
                </a:moveTo>
                <a:lnTo>
                  <a:pt x="352106" y="11020"/>
                </a:lnTo>
                <a:lnTo>
                  <a:pt x="325873" y="41810"/>
                </a:lnTo>
                <a:lnTo>
                  <a:pt x="320773" y="69684"/>
                </a:lnTo>
                <a:lnTo>
                  <a:pt x="322048" y="84340"/>
                </a:lnTo>
                <a:lnTo>
                  <a:pt x="341174" y="119978"/>
                </a:lnTo>
                <a:lnTo>
                  <a:pt x="377757" y="138156"/>
                </a:lnTo>
                <a:lnTo>
                  <a:pt x="392477" y="139368"/>
                </a:lnTo>
                <a:lnTo>
                  <a:pt x="409936" y="137298"/>
                </a:lnTo>
                <a:lnTo>
                  <a:pt x="425147" y="131087"/>
                </a:lnTo>
                <a:lnTo>
                  <a:pt x="438112" y="120735"/>
                </a:lnTo>
                <a:lnTo>
                  <a:pt x="443154" y="113918"/>
                </a:lnTo>
                <a:lnTo>
                  <a:pt x="392477" y="113918"/>
                </a:lnTo>
                <a:lnTo>
                  <a:pt x="383691" y="113136"/>
                </a:lnTo>
                <a:lnTo>
                  <a:pt x="353242" y="87206"/>
                </a:lnTo>
                <a:lnTo>
                  <a:pt x="350263" y="69684"/>
                </a:lnTo>
                <a:lnTo>
                  <a:pt x="351008" y="60506"/>
                </a:lnTo>
                <a:lnTo>
                  <a:pt x="375713" y="28580"/>
                </a:lnTo>
                <a:lnTo>
                  <a:pt x="392477" y="25449"/>
                </a:lnTo>
                <a:lnTo>
                  <a:pt x="443387" y="25449"/>
                </a:lnTo>
                <a:lnTo>
                  <a:pt x="438340" y="18519"/>
                </a:lnTo>
                <a:lnTo>
                  <a:pt x="425451" y="8230"/>
                </a:lnTo>
                <a:lnTo>
                  <a:pt x="410163" y="2057"/>
                </a:lnTo>
                <a:lnTo>
                  <a:pt x="392477" y="0"/>
                </a:lnTo>
                <a:close/>
              </a:path>
              <a:path w="854075" h="139700">
                <a:moveTo>
                  <a:pt x="424189" y="94326"/>
                </a:moveTo>
                <a:lnTo>
                  <a:pt x="421226" y="100116"/>
                </a:lnTo>
                <a:lnTo>
                  <a:pt x="416849" y="104829"/>
                </a:lnTo>
                <a:lnTo>
                  <a:pt x="411059" y="108465"/>
                </a:lnTo>
                <a:lnTo>
                  <a:pt x="405404" y="112100"/>
                </a:lnTo>
                <a:lnTo>
                  <a:pt x="399210" y="113918"/>
                </a:lnTo>
                <a:lnTo>
                  <a:pt x="443154" y="113918"/>
                </a:lnTo>
                <a:lnTo>
                  <a:pt x="448830" y="106243"/>
                </a:lnTo>
                <a:lnTo>
                  <a:pt x="424189" y="94326"/>
                </a:lnTo>
                <a:close/>
              </a:path>
              <a:path w="854075" h="139700">
                <a:moveTo>
                  <a:pt x="443387" y="25449"/>
                </a:moveTo>
                <a:lnTo>
                  <a:pt x="399210" y="25449"/>
                </a:lnTo>
                <a:lnTo>
                  <a:pt x="405404" y="27335"/>
                </a:lnTo>
                <a:lnTo>
                  <a:pt x="411059" y="31105"/>
                </a:lnTo>
                <a:lnTo>
                  <a:pt x="416849" y="34741"/>
                </a:lnTo>
                <a:lnTo>
                  <a:pt x="421226" y="39386"/>
                </a:lnTo>
                <a:lnTo>
                  <a:pt x="424189" y="45042"/>
                </a:lnTo>
                <a:lnTo>
                  <a:pt x="448830" y="32923"/>
                </a:lnTo>
                <a:lnTo>
                  <a:pt x="443387" y="25449"/>
                </a:lnTo>
                <a:close/>
              </a:path>
              <a:path w="854075" h="139700">
                <a:moveTo>
                  <a:pt x="494585" y="2221"/>
                </a:moveTo>
                <a:lnTo>
                  <a:pt x="465903" y="2221"/>
                </a:lnTo>
                <a:lnTo>
                  <a:pt x="465903" y="136944"/>
                </a:lnTo>
                <a:lnTo>
                  <a:pt x="494585" y="136944"/>
                </a:lnTo>
                <a:lnTo>
                  <a:pt x="494585" y="95538"/>
                </a:lnTo>
                <a:lnTo>
                  <a:pt x="505088" y="83015"/>
                </a:lnTo>
                <a:lnTo>
                  <a:pt x="538122" y="83015"/>
                </a:lnTo>
                <a:lnTo>
                  <a:pt x="524074" y="65442"/>
                </a:lnTo>
                <a:lnTo>
                  <a:pt x="526639" y="62412"/>
                </a:lnTo>
                <a:lnTo>
                  <a:pt x="494585" y="62412"/>
                </a:lnTo>
                <a:lnTo>
                  <a:pt x="494585" y="2221"/>
                </a:lnTo>
                <a:close/>
              </a:path>
              <a:path w="854075" h="139700">
                <a:moveTo>
                  <a:pt x="538122" y="83015"/>
                </a:moveTo>
                <a:lnTo>
                  <a:pt x="505088" y="83015"/>
                </a:lnTo>
                <a:lnTo>
                  <a:pt x="545889" y="136944"/>
                </a:lnTo>
                <a:lnTo>
                  <a:pt x="581236" y="136944"/>
                </a:lnTo>
                <a:lnTo>
                  <a:pt x="538122" y="83015"/>
                </a:lnTo>
                <a:close/>
              </a:path>
              <a:path w="854075" h="139700">
                <a:moveTo>
                  <a:pt x="577600" y="2221"/>
                </a:moveTo>
                <a:lnTo>
                  <a:pt x="542253" y="2221"/>
                </a:lnTo>
                <a:lnTo>
                  <a:pt x="494585" y="62412"/>
                </a:lnTo>
                <a:lnTo>
                  <a:pt x="526639" y="62412"/>
                </a:lnTo>
                <a:lnTo>
                  <a:pt x="577600" y="2221"/>
                </a:lnTo>
                <a:close/>
              </a:path>
              <a:path w="854075" h="139700">
                <a:moveTo>
                  <a:pt x="665208" y="2221"/>
                </a:moveTo>
                <a:lnTo>
                  <a:pt x="594313" y="2221"/>
                </a:lnTo>
                <a:lnTo>
                  <a:pt x="594313" y="136944"/>
                </a:lnTo>
                <a:lnTo>
                  <a:pt x="667430" y="136944"/>
                </a:lnTo>
                <a:lnTo>
                  <a:pt x="676204" y="136301"/>
                </a:lnTo>
                <a:lnTo>
                  <a:pt x="704851" y="112100"/>
                </a:lnTo>
                <a:lnTo>
                  <a:pt x="622994" y="112100"/>
                </a:lnTo>
                <a:lnTo>
                  <a:pt x="622994" y="80793"/>
                </a:lnTo>
                <a:lnTo>
                  <a:pt x="700891" y="80793"/>
                </a:lnTo>
                <a:lnTo>
                  <a:pt x="694160" y="72242"/>
                </a:lnTo>
                <a:lnTo>
                  <a:pt x="688032" y="68539"/>
                </a:lnTo>
                <a:lnTo>
                  <a:pt x="680762" y="67462"/>
                </a:lnTo>
                <a:lnTo>
                  <a:pt x="687359" y="66115"/>
                </a:lnTo>
                <a:lnTo>
                  <a:pt x="692880" y="62682"/>
                </a:lnTo>
                <a:lnTo>
                  <a:pt x="698137" y="56151"/>
                </a:lnTo>
                <a:lnTo>
                  <a:pt x="622994" y="56151"/>
                </a:lnTo>
                <a:lnTo>
                  <a:pt x="622994" y="26863"/>
                </a:lnTo>
                <a:lnTo>
                  <a:pt x="702492" y="26863"/>
                </a:lnTo>
                <a:lnTo>
                  <a:pt x="701414" y="23329"/>
                </a:lnTo>
                <a:lnTo>
                  <a:pt x="673881" y="2853"/>
                </a:lnTo>
                <a:lnTo>
                  <a:pt x="665208" y="2221"/>
                </a:lnTo>
                <a:close/>
              </a:path>
              <a:path w="854075" h="139700">
                <a:moveTo>
                  <a:pt x="700891" y="80793"/>
                </a:moveTo>
                <a:lnTo>
                  <a:pt x="665344" y="80793"/>
                </a:lnTo>
                <a:lnTo>
                  <a:pt x="669584" y="82341"/>
                </a:lnTo>
                <a:lnTo>
                  <a:pt x="672682" y="85438"/>
                </a:lnTo>
                <a:lnTo>
                  <a:pt x="675779" y="88401"/>
                </a:lnTo>
                <a:lnTo>
                  <a:pt x="677328" y="92104"/>
                </a:lnTo>
                <a:lnTo>
                  <a:pt x="677328" y="101395"/>
                </a:lnTo>
                <a:lnTo>
                  <a:pt x="675779" y="105233"/>
                </a:lnTo>
                <a:lnTo>
                  <a:pt x="672609" y="108124"/>
                </a:lnTo>
                <a:lnTo>
                  <a:pt x="669584" y="110754"/>
                </a:lnTo>
                <a:lnTo>
                  <a:pt x="665344" y="112100"/>
                </a:lnTo>
                <a:lnTo>
                  <a:pt x="704851" y="112100"/>
                </a:lnTo>
                <a:lnTo>
                  <a:pt x="705977" y="108061"/>
                </a:lnTo>
                <a:lnTo>
                  <a:pt x="706546" y="101395"/>
                </a:lnTo>
                <a:lnTo>
                  <a:pt x="706569" y="92104"/>
                </a:lnTo>
                <a:lnTo>
                  <a:pt x="704125" y="84900"/>
                </a:lnTo>
                <a:lnTo>
                  <a:pt x="700891" y="80793"/>
                </a:lnTo>
                <a:close/>
              </a:path>
              <a:path w="854075" h="139700">
                <a:moveTo>
                  <a:pt x="702492" y="26863"/>
                </a:moveTo>
                <a:lnTo>
                  <a:pt x="663660" y="26863"/>
                </a:lnTo>
                <a:lnTo>
                  <a:pt x="667430" y="28277"/>
                </a:lnTo>
                <a:lnTo>
                  <a:pt x="670259" y="31105"/>
                </a:lnTo>
                <a:lnTo>
                  <a:pt x="673220" y="33798"/>
                </a:lnTo>
                <a:lnTo>
                  <a:pt x="674701" y="37299"/>
                </a:lnTo>
                <a:lnTo>
                  <a:pt x="674701" y="45917"/>
                </a:lnTo>
                <a:lnTo>
                  <a:pt x="673288" y="49418"/>
                </a:lnTo>
                <a:lnTo>
                  <a:pt x="667632" y="54804"/>
                </a:lnTo>
                <a:lnTo>
                  <a:pt x="663794" y="56151"/>
                </a:lnTo>
                <a:lnTo>
                  <a:pt x="698137" y="56151"/>
                </a:lnTo>
                <a:lnTo>
                  <a:pt x="701767" y="51640"/>
                </a:lnTo>
                <a:lnTo>
                  <a:pt x="703990" y="44772"/>
                </a:lnTo>
                <a:lnTo>
                  <a:pt x="703990" y="36558"/>
                </a:lnTo>
                <a:lnTo>
                  <a:pt x="703346" y="29666"/>
                </a:lnTo>
                <a:lnTo>
                  <a:pt x="702492" y="26863"/>
                </a:lnTo>
                <a:close/>
              </a:path>
              <a:path w="854075" h="139700">
                <a:moveTo>
                  <a:pt x="801969" y="2221"/>
                </a:moveTo>
                <a:lnTo>
                  <a:pt x="766015" y="2221"/>
                </a:lnTo>
                <a:lnTo>
                  <a:pt x="713904" y="136944"/>
                </a:lnTo>
                <a:lnTo>
                  <a:pt x="746625" y="136944"/>
                </a:lnTo>
                <a:lnTo>
                  <a:pt x="755109" y="114120"/>
                </a:lnTo>
                <a:lnTo>
                  <a:pt x="845084" y="114120"/>
                </a:lnTo>
                <a:lnTo>
                  <a:pt x="835356" y="88872"/>
                </a:lnTo>
                <a:lnTo>
                  <a:pt x="762987" y="88872"/>
                </a:lnTo>
                <a:lnTo>
                  <a:pt x="783992" y="30903"/>
                </a:lnTo>
                <a:lnTo>
                  <a:pt x="813020" y="30903"/>
                </a:lnTo>
                <a:lnTo>
                  <a:pt x="801969" y="2221"/>
                </a:lnTo>
                <a:close/>
              </a:path>
              <a:path w="854075" h="139700">
                <a:moveTo>
                  <a:pt x="845084" y="114120"/>
                </a:moveTo>
                <a:lnTo>
                  <a:pt x="812876" y="114120"/>
                </a:lnTo>
                <a:lnTo>
                  <a:pt x="821158" y="136944"/>
                </a:lnTo>
                <a:lnTo>
                  <a:pt x="853878" y="136944"/>
                </a:lnTo>
                <a:lnTo>
                  <a:pt x="845084" y="114120"/>
                </a:lnTo>
                <a:close/>
              </a:path>
              <a:path w="854075" h="139700">
                <a:moveTo>
                  <a:pt x="813020" y="30903"/>
                </a:moveTo>
                <a:lnTo>
                  <a:pt x="783992" y="30903"/>
                </a:lnTo>
                <a:lnTo>
                  <a:pt x="804998" y="88872"/>
                </a:lnTo>
                <a:lnTo>
                  <a:pt x="835356" y="88872"/>
                </a:lnTo>
                <a:lnTo>
                  <a:pt x="813020" y="309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58648" y="11754146"/>
            <a:ext cx="852805" cy="170815"/>
          </a:xfrm>
          <a:custGeom>
            <a:avLst/>
            <a:gdLst/>
            <a:ahLst/>
            <a:cxnLst/>
            <a:rect l="l" t="t" r="r" b="b"/>
            <a:pathLst>
              <a:path w="852804" h="170815">
                <a:moveTo>
                  <a:pt x="40194" y="33529"/>
                </a:moveTo>
                <a:lnTo>
                  <a:pt x="0" y="33529"/>
                </a:lnTo>
                <a:lnTo>
                  <a:pt x="0" y="168252"/>
                </a:lnTo>
                <a:lnTo>
                  <a:pt x="28681" y="168252"/>
                </a:lnTo>
                <a:lnTo>
                  <a:pt x="28681" y="73926"/>
                </a:lnTo>
                <a:lnTo>
                  <a:pt x="56433" y="73926"/>
                </a:lnTo>
                <a:lnTo>
                  <a:pt x="40194" y="33529"/>
                </a:lnTo>
                <a:close/>
              </a:path>
              <a:path w="852804" h="170815">
                <a:moveTo>
                  <a:pt x="56433" y="73926"/>
                </a:moveTo>
                <a:lnTo>
                  <a:pt x="28681" y="73926"/>
                </a:lnTo>
                <a:lnTo>
                  <a:pt x="66654" y="168252"/>
                </a:lnTo>
                <a:lnTo>
                  <a:pt x="79177" y="168252"/>
                </a:lnTo>
                <a:lnTo>
                  <a:pt x="100644" y="114928"/>
                </a:lnTo>
                <a:lnTo>
                  <a:pt x="72916" y="114928"/>
                </a:lnTo>
                <a:lnTo>
                  <a:pt x="56433" y="73926"/>
                </a:lnTo>
                <a:close/>
              </a:path>
              <a:path w="852804" h="170815">
                <a:moveTo>
                  <a:pt x="146034" y="73926"/>
                </a:moveTo>
                <a:lnTo>
                  <a:pt x="117150" y="73926"/>
                </a:lnTo>
                <a:lnTo>
                  <a:pt x="117150" y="168252"/>
                </a:lnTo>
                <a:lnTo>
                  <a:pt x="146034" y="168252"/>
                </a:lnTo>
                <a:lnTo>
                  <a:pt x="146034" y="73926"/>
                </a:lnTo>
                <a:close/>
              </a:path>
              <a:path w="852804" h="170815">
                <a:moveTo>
                  <a:pt x="146034" y="33529"/>
                </a:moveTo>
                <a:lnTo>
                  <a:pt x="105637" y="33529"/>
                </a:lnTo>
                <a:lnTo>
                  <a:pt x="72916" y="114928"/>
                </a:lnTo>
                <a:lnTo>
                  <a:pt x="100644" y="114928"/>
                </a:lnTo>
                <a:lnTo>
                  <a:pt x="117150" y="73926"/>
                </a:lnTo>
                <a:lnTo>
                  <a:pt x="146034" y="73926"/>
                </a:lnTo>
                <a:lnTo>
                  <a:pt x="146034" y="33529"/>
                </a:lnTo>
                <a:close/>
              </a:path>
              <a:path w="852804" h="170815">
                <a:moveTo>
                  <a:pt x="246514" y="33529"/>
                </a:moveTo>
                <a:lnTo>
                  <a:pt x="210561" y="33529"/>
                </a:lnTo>
                <a:lnTo>
                  <a:pt x="158450" y="168252"/>
                </a:lnTo>
                <a:lnTo>
                  <a:pt x="191171" y="168252"/>
                </a:lnTo>
                <a:lnTo>
                  <a:pt x="199653" y="145428"/>
                </a:lnTo>
                <a:lnTo>
                  <a:pt x="289630" y="145428"/>
                </a:lnTo>
                <a:lnTo>
                  <a:pt x="279901" y="120180"/>
                </a:lnTo>
                <a:lnTo>
                  <a:pt x="207531" y="120180"/>
                </a:lnTo>
                <a:lnTo>
                  <a:pt x="228537" y="62211"/>
                </a:lnTo>
                <a:lnTo>
                  <a:pt x="257565" y="62211"/>
                </a:lnTo>
                <a:lnTo>
                  <a:pt x="246514" y="33529"/>
                </a:lnTo>
                <a:close/>
              </a:path>
              <a:path w="852804" h="170815">
                <a:moveTo>
                  <a:pt x="289630" y="145428"/>
                </a:moveTo>
                <a:lnTo>
                  <a:pt x="257421" y="145428"/>
                </a:lnTo>
                <a:lnTo>
                  <a:pt x="265702" y="168252"/>
                </a:lnTo>
                <a:lnTo>
                  <a:pt x="298424" y="168252"/>
                </a:lnTo>
                <a:lnTo>
                  <a:pt x="289630" y="145428"/>
                </a:lnTo>
                <a:close/>
              </a:path>
              <a:path w="852804" h="170815">
                <a:moveTo>
                  <a:pt x="257565" y="62211"/>
                </a:moveTo>
                <a:lnTo>
                  <a:pt x="228537" y="62211"/>
                </a:lnTo>
                <a:lnTo>
                  <a:pt x="249544" y="120180"/>
                </a:lnTo>
                <a:lnTo>
                  <a:pt x="279901" y="120180"/>
                </a:lnTo>
                <a:lnTo>
                  <a:pt x="257565" y="62211"/>
                </a:lnTo>
                <a:close/>
              </a:path>
              <a:path w="852804" h="170815">
                <a:moveTo>
                  <a:pt x="339546" y="33529"/>
                </a:moveTo>
                <a:lnTo>
                  <a:pt x="310865" y="33529"/>
                </a:lnTo>
                <a:lnTo>
                  <a:pt x="310865" y="168252"/>
                </a:lnTo>
                <a:lnTo>
                  <a:pt x="338537" y="168252"/>
                </a:lnTo>
                <a:lnTo>
                  <a:pt x="372448" y="120584"/>
                </a:lnTo>
                <a:lnTo>
                  <a:pt x="339546" y="120584"/>
                </a:lnTo>
                <a:lnTo>
                  <a:pt x="339546" y="33529"/>
                </a:lnTo>
                <a:close/>
              </a:path>
              <a:path w="852804" h="170815">
                <a:moveTo>
                  <a:pt x="431449" y="77965"/>
                </a:moveTo>
                <a:lnTo>
                  <a:pt x="402767" y="77965"/>
                </a:lnTo>
                <a:lnTo>
                  <a:pt x="402767" y="168252"/>
                </a:lnTo>
                <a:lnTo>
                  <a:pt x="431449" y="168252"/>
                </a:lnTo>
                <a:lnTo>
                  <a:pt x="431449" y="77965"/>
                </a:lnTo>
                <a:close/>
              </a:path>
              <a:path w="852804" h="170815">
                <a:moveTo>
                  <a:pt x="431449" y="33529"/>
                </a:moveTo>
                <a:lnTo>
                  <a:pt x="401959" y="33529"/>
                </a:lnTo>
                <a:lnTo>
                  <a:pt x="339546" y="120584"/>
                </a:lnTo>
                <a:lnTo>
                  <a:pt x="372448" y="120584"/>
                </a:lnTo>
                <a:lnTo>
                  <a:pt x="402767" y="77965"/>
                </a:lnTo>
                <a:lnTo>
                  <a:pt x="431449" y="77965"/>
                </a:lnTo>
                <a:lnTo>
                  <a:pt x="431449" y="33529"/>
                </a:lnTo>
                <a:close/>
              </a:path>
              <a:path w="852804" h="170815">
                <a:moveTo>
                  <a:pt x="347020" y="0"/>
                </a:moveTo>
                <a:lnTo>
                  <a:pt x="335709" y="9493"/>
                </a:lnTo>
                <a:lnTo>
                  <a:pt x="343005" y="17269"/>
                </a:lnTo>
                <a:lnTo>
                  <a:pt x="351363" y="22824"/>
                </a:lnTo>
                <a:lnTo>
                  <a:pt x="360780" y="26157"/>
                </a:lnTo>
                <a:lnTo>
                  <a:pt x="371258" y="27268"/>
                </a:lnTo>
                <a:lnTo>
                  <a:pt x="381799" y="26157"/>
                </a:lnTo>
                <a:lnTo>
                  <a:pt x="391204" y="22824"/>
                </a:lnTo>
                <a:lnTo>
                  <a:pt x="399472" y="17269"/>
                </a:lnTo>
                <a:lnTo>
                  <a:pt x="403826" y="12523"/>
                </a:lnTo>
                <a:lnTo>
                  <a:pt x="371258" y="12523"/>
                </a:lnTo>
                <a:lnTo>
                  <a:pt x="363986" y="11740"/>
                </a:lnTo>
                <a:lnTo>
                  <a:pt x="357523" y="9392"/>
                </a:lnTo>
                <a:lnTo>
                  <a:pt x="351868" y="5479"/>
                </a:lnTo>
                <a:lnTo>
                  <a:pt x="347020" y="0"/>
                </a:lnTo>
                <a:close/>
              </a:path>
              <a:path w="852804" h="170815">
                <a:moveTo>
                  <a:pt x="395294" y="0"/>
                </a:moveTo>
                <a:lnTo>
                  <a:pt x="390383" y="5479"/>
                </a:lnTo>
                <a:lnTo>
                  <a:pt x="384740" y="9392"/>
                </a:lnTo>
                <a:lnTo>
                  <a:pt x="378365" y="11740"/>
                </a:lnTo>
                <a:lnTo>
                  <a:pt x="371258" y="12523"/>
                </a:lnTo>
                <a:lnTo>
                  <a:pt x="403826" y="12523"/>
                </a:lnTo>
                <a:lnTo>
                  <a:pt x="406605" y="9493"/>
                </a:lnTo>
                <a:lnTo>
                  <a:pt x="395294" y="0"/>
                </a:lnTo>
                <a:close/>
              </a:path>
              <a:path w="852804" h="170815">
                <a:moveTo>
                  <a:pt x="640782" y="31308"/>
                </a:moveTo>
                <a:lnTo>
                  <a:pt x="600940" y="42442"/>
                </a:lnTo>
                <a:lnTo>
                  <a:pt x="575439" y="73370"/>
                </a:lnTo>
                <a:lnTo>
                  <a:pt x="570491" y="100991"/>
                </a:lnTo>
                <a:lnTo>
                  <a:pt x="571629" y="114322"/>
                </a:lnTo>
                <a:lnTo>
                  <a:pt x="590285" y="151083"/>
                </a:lnTo>
                <a:lnTo>
                  <a:pt x="626188" y="169451"/>
                </a:lnTo>
                <a:lnTo>
                  <a:pt x="640782" y="170676"/>
                </a:lnTo>
                <a:lnTo>
                  <a:pt x="655450" y="169451"/>
                </a:lnTo>
                <a:lnTo>
                  <a:pt x="668756" y="165778"/>
                </a:lnTo>
                <a:lnTo>
                  <a:pt x="680698" y="159655"/>
                </a:lnTo>
                <a:lnTo>
                  <a:pt x="691277" y="151083"/>
                </a:lnTo>
                <a:lnTo>
                  <a:pt x="696167" y="145226"/>
                </a:lnTo>
                <a:lnTo>
                  <a:pt x="640782" y="145226"/>
                </a:lnTo>
                <a:lnTo>
                  <a:pt x="632033" y="144443"/>
                </a:lnTo>
                <a:lnTo>
                  <a:pt x="602758" y="118514"/>
                </a:lnTo>
                <a:lnTo>
                  <a:pt x="599980" y="100991"/>
                </a:lnTo>
                <a:lnTo>
                  <a:pt x="600675" y="91814"/>
                </a:lnTo>
                <a:lnTo>
                  <a:pt x="624168" y="59888"/>
                </a:lnTo>
                <a:lnTo>
                  <a:pt x="640782" y="56757"/>
                </a:lnTo>
                <a:lnTo>
                  <a:pt x="696167" y="56757"/>
                </a:lnTo>
                <a:lnTo>
                  <a:pt x="691277" y="50900"/>
                </a:lnTo>
                <a:lnTo>
                  <a:pt x="680698" y="42328"/>
                </a:lnTo>
                <a:lnTo>
                  <a:pt x="668756" y="36205"/>
                </a:lnTo>
                <a:lnTo>
                  <a:pt x="655450" y="32532"/>
                </a:lnTo>
                <a:lnTo>
                  <a:pt x="640782" y="31308"/>
                </a:lnTo>
                <a:close/>
              </a:path>
              <a:path w="852804" h="170815">
                <a:moveTo>
                  <a:pt x="486695" y="33529"/>
                </a:moveTo>
                <a:lnTo>
                  <a:pt x="458013" y="33529"/>
                </a:lnTo>
                <a:lnTo>
                  <a:pt x="458013" y="168252"/>
                </a:lnTo>
                <a:lnTo>
                  <a:pt x="486695" y="168252"/>
                </a:lnTo>
                <a:lnTo>
                  <a:pt x="486695" y="126845"/>
                </a:lnTo>
                <a:lnTo>
                  <a:pt x="497198" y="114322"/>
                </a:lnTo>
                <a:lnTo>
                  <a:pt x="530233" y="114322"/>
                </a:lnTo>
                <a:lnTo>
                  <a:pt x="516184" y="96750"/>
                </a:lnTo>
                <a:lnTo>
                  <a:pt x="518749" y="93720"/>
                </a:lnTo>
                <a:lnTo>
                  <a:pt x="486695" y="93720"/>
                </a:lnTo>
                <a:lnTo>
                  <a:pt x="486695" y="33529"/>
                </a:lnTo>
                <a:close/>
              </a:path>
              <a:path w="852804" h="170815">
                <a:moveTo>
                  <a:pt x="530233" y="114322"/>
                </a:moveTo>
                <a:lnTo>
                  <a:pt x="497198" y="114322"/>
                </a:lnTo>
                <a:lnTo>
                  <a:pt x="537998" y="168252"/>
                </a:lnTo>
                <a:lnTo>
                  <a:pt x="573346" y="168252"/>
                </a:lnTo>
                <a:lnTo>
                  <a:pt x="530233" y="114322"/>
                </a:lnTo>
                <a:close/>
              </a:path>
              <a:path w="852804" h="170815">
                <a:moveTo>
                  <a:pt x="696167" y="56757"/>
                </a:moveTo>
                <a:lnTo>
                  <a:pt x="640782" y="56757"/>
                </a:lnTo>
                <a:lnTo>
                  <a:pt x="649530" y="57540"/>
                </a:lnTo>
                <a:lnTo>
                  <a:pt x="657394" y="59888"/>
                </a:lnTo>
                <a:lnTo>
                  <a:pt x="681077" y="91814"/>
                </a:lnTo>
                <a:lnTo>
                  <a:pt x="681784" y="100991"/>
                </a:lnTo>
                <a:lnTo>
                  <a:pt x="681077" y="110169"/>
                </a:lnTo>
                <a:lnTo>
                  <a:pt x="657394" y="142095"/>
                </a:lnTo>
                <a:lnTo>
                  <a:pt x="640782" y="145226"/>
                </a:lnTo>
                <a:lnTo>
                  <a:pt x="696167" y="145226"/>
                </a:lnTo>
                <a:lnTo>
                  <a:pt x="700025" y="140605"/>
                </a:lnTo>
                <a:lnTo>
                  <a:pt x="706274" y="128764"/>
                </a:lnTo>
                <a:lnTo>
                  <a:pt x="710023" y="115559"/>
                </a:lnTo>
                <a:lnTo>
                  <a:pt x="711273" y="100991"/>
                </a:lnTo>
                <a:lnTo>
                  <a:pt x="710023" y="86423"/>
                </a:lnTo>
                <a:lnTo>
                  <a:pt x="706274" y="73219"/>
                </a:lnTo>
                <a:lnTo>
                  <a:pt x="700025" y="61377"/>
                </a:lnTo>
                <a:lnTo>
                  <a:pt x="696167" y="56757"/>
                </a:lnTo>
                <a:close/>
              </a:path>
              <a:path w="852804" h="170815">
                <a:moveTo>
                  <a:pt x="569710" y="33529"/>
                </a:moveTo>
                <a:lnTo>
                  <a:pt x="534363" y="33529"/>
                </a:lnTo>
                <a:lnTo>
                  <a:pt x="486695" y="93720"/>
                </a:lnTo>
                <a:lnTo>
                  <a:pt x="518749" y="93720"/>
                </a:lnTo>
                <a:lnTo>
                  <a:pt x="569710" y="33529"/>
                </a:lnTo>
                <a:close/>
              </a:path>
              <a:path w="852804" h="170815">
                <a:moveTo>
                  <a:pt x="852591" y="33529"/>
                </a:moveTo>
                <a:lnTo>
                  <a:pt x="731401" y="33529"/>
                </a:lnTo>
                <a:lnTo>
                  <a:pt x="731401" y="168252"/>
                </a:lnTo>
                <a:lnTo>
                  <a:pt x="760083" y="168252"/>
                </a:lnTo>
                <a:lnTo>
                  <a:pt x="760083" y="58777"/>
                </a:lnTo>
                <a:lnTo>
                  <a:pt x="852591" y="58777"/>
                </a:lnTo>
                <a:lnTo>
                  <a:pt x="852591" y="33529"/>
                </a:lnTo>
                <a:close/>
              </a:path>
              <a:path w="852804" h="170815">
                <a:moveTo>
                  <a:pt x="852591" y="58777"/>
                </a:moveTo>
                <a:lnTo>
                  <a:pt x="823707" y="58777"/>
                </a:lnTo>
                <a:lnTo>
                  <a:pt x="823707" y="168252"/>
                </a:lnTo>
                <a:lnTo>
                  <a:pt x="852591" y="168252"/>
                </a:lnTo>
                <a:lnTo>
                  <a:pt x="852591" y="587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338704" y="11805584"/>
            <a:ext cx="1397000" cy="152400"/>
          </a:xfrm>
          <a:custGeom>
            <a:avLst/>
            <a:gdLst/>
            <a:ahLst/>
            <a:cxnLst/>
            <a:rect l="l" t="t" r="r" b="b"/>
            <a:pathLst>
              <a:path w="1397000" h="152400">
                <a:moveTo>
                  <a:pt x="66725" y="1901"/>
                </a:moveTo>
                <a:lnTo>
                  <a:pt x="0" y="1901"/>
                </a:lnTo>
                <a:lnTo>
                  <a:pt x="0" y="128699"/>
                </a:lnTo>
                <a:lnTo>
                  <a:pt x="68816" y="128699"/>
                </a:lnTo>
                <a:lnTo>
                  <a:pt x="77074" y="128093"/>
                </a:lnTo>
                <a:lnTo>
                  <a:pt x="104036" y="105316"/>
                </a:lnTo>
                <a:lnTo>
                  <a:pt x="26994" y="105316"/>
                </a:lnTo>
                <a:lnTo>
                  <a:pt x="26994" y="75850"/>
                </a:lnTo>
                <a:lnTo>
                  <a:pt x="100309" y="75850"/>
                </a:lnTo>
                <a:lnTo>
                  <a:pt x="93973" y="67803"/>
                </a:lnTo>
                <a:lnTo>
                  <a:pt x="88207" y="64317"/>
                </a:lnTo>
                <a:lnTo>
                  <a:pt x="81363" y="63304"/>
                </a:lnTo>
                <a:lnTo>
                  <a:pt x="87573" y="62036"/>
                </a:lnTo>
                <a:lnTo>
                  <a:pt x="92769" y="58804"/>
                </a:lnTo>
                <a:lnTo>
                  <a:pt x="97717" y="52658"/>
                </a:lnTo>
                <a:lnTo>
                  <a:pt x="26994" y="52658"/>
                </a:lnTo>
                <a:lnTo>
                  <a:pt x="26994" y="25093"/>
                </a:lnTo>
                <a:lnTo>
                  <a:pt x="103171" y="25093"/>
                </a:lnTo>
                <a:lnTo>
                  <a:pt x="99993" y="17616"/>
                </a:lnTo>
                <a:lnTo>
                  <a:pt x="93530" y="11406"/>
                </a:lnTo>
                <a:lnTo>
                  <a:pt x="88290" y="7247"/>
                </a:lnTo>
                <a:lnTo>
                  <a:pt x="82076" y="4277"/>
                </a:lnTo>
                <a:lnTo>
                  <a:pt x="74888" y="2495"/>
                </a:lnTo>
                <a:lnTo>
                  <a:pt x="66725" y="1901"/>
                </a:lnTo>
                <a:close/>
              </a:path>
              <a:path w="1397000" h="152400">
                <a:moveTo>
                  <a:pt x="100309" y="75850"/>
                </a:moveTo>
                <a:lnTo>
                  <a:pt x="66852" y="75850"/>
                </a:lnTo>
                <a:lnTo>
                  <a:pt x="70844" y="77308"/>
                </a:lnTo>
                <a:lnTo>
                  <a:pt x="73759" y="80223"/>
                </a:lnTo>
                <a:lnTo>
                  <a:pt x="76674" y="83011"/>
                </a:lnTo>
                <a:lnTo>
                  <a:pt x="78131" y="86496"/>
                </a:lnTo>
                <a:lnTo>
                  <a:pt x="78131" y="95241"/>
                </a:lnTo>
                <a:lnTo>
                  <a:pt x="76674" y="98853"/>
                </a:lnTo>
                <a:lnTo>
                  <a:pt x="73691" y="101573"/>
                </a:lnTo>
                <a:lnTo>
                  <a:pt x="70844" y="104049"/>
                </a:lnTo>
                <a:lnTo>
                  <a:pt x="66852" y="105316"/>
                </a:lnTo>
                <a:lnTo>
                  <a:pt x="104036" y="105316"/>
                </a:lnTo>
                <a:lnTo>
                  <a:pt x="105095" y="101514"/>
                </a:lnTo>
                <a:lnTo>
                  <a:pt x="105631" y="95241"/>
                </a:lnTo>
                <a:lnTo>
                  <a:pt x="105653" y="86496"/>
                </a:lnTo>
                <a:lnTo>
                  <a:pt x="103352" y="79716"/>
                </a:lnTo>
                <a:lnTo>
                  <a:pt x="100309" y="75850"/>
                </a:lnTo>
                <a:close/>
              </a:path>
              <a:path w="1397000" h="152400">
                <a:moveTo>
                  <a:pt x="103171" y="25093"/>
                </a:moveTo>
                <a:lnTo>
                  <a:pt x="65268" y="25093"/>
                </a:lnTo>
                <a:lnTo>
                  <a:pt x="68816" y="26424"/>
                </a:lnTo>
                <a:lnTo>
                  <a:pt x="71478" y="29085"/>
                </a:lnTo>
                <a:lnTo>
                  <a:pt x="74266" y="31620"/>
                </a:lnTo>
                <a:lnTo>
                  <a:pt x="75660" y="34915"/>
                </a:lnTo>
                <a:lnTo>
                  <a:pt x="75660" y="43026"/>
                </a:lnTo>
                <a:lnTo>
                  <a:pt x="74329" y="46321"/>
                </a:lnTo>
                <a:lnTo>
                  <a:pt x="69007" y="51390"/>
                </a:lnTo>
                <a:lnTo>
                  <a:pt x="65395" y="52658"/>
                </a:lnTo>
                <a:lnTo>
                  <a:pt x="97717" y="52658"/>
                </a:lnTo>
                <a:lnTo>
                  <a:pt x="101134" y="48412"/>
                </a:lnTo>
                <a:lnTo>
                  <a:pt x="103225" y="41949"/>
                </a:lnTo>
                <a:lnTo>
                  <a:pt x="103171" y="25093"/>
                </a:lnTo>
                <a:close/>
              </a:path>
              <a:path w="1397000" h="152400">
                <a:moveTo>
                  <a:pt x="240114" y="1901"/>
                </a:moveTo>
                <a:lnTo>
                  <a:pt x="150007" y="1901"/>
                </a:lnTo>
                <a:lnTo>
                  <a:pt x="142592" y="66725"/>
                </a:lnTo>
                <a:lnTo>
                  <a:pt x="140962" y="77823"/>
                </a:lnTo>
                <a:lnTo>
                  <a:pt x="125294" y="107027"/>
                </a:lnTo>
                <a:lnTo>
                  <a:pt x="118450" y="107027"/>
                </a:lnTo>
                <a:lnTo>
                  <a:pt x="118450" y="130980"/>
                </a:lnTo>
                <a:lnTo>
                  <a:pt x="125546" y="130980"/>
                </a:lnTo>
                <a:lnTo>
                  <a:pt x="131630" y="130156"/>
                </a:lnTo>
                <a:lnTo>
                  <a:pt x="141768" y="126861"/>
                </a:lnTo>
                <a:lnTo>
                  <a:pt x="146585" y="123883"/>
                </a:lnTo>
                <a:lnTo>
                  <a:pt x="151147" y="119574"/>
                </a:lnTo>
                <a:lnTo>
                  <a:pt x="155836" y="115265"/>
                </a:lnTo>
                <a:lnTo>
                  <a:pt x="168138" y="77644"/>
                </a:lnTo>
                <a:lnTo>
                  <a:pt x="174340" y="25663"/>
                </a:lnTo>
                <a:lnTo>
                  <a:pt x="240114" y="25663"/>
                </a:lnTo>
                <a:lnTo>
                  <a:pt x="240114" y="1901"/>
                </a:lnTo>
                <a:close/>
              </a:path>
              <a:path w="1397000" h="152400">
                <a:moveTo>
                  <a:pt x="240114" y="25663"/>
                </a:moveTo>
                <a:lnTo>
                  <a:pt x="212930" y="25663"/>
                </a:lnTo>
                <a:lnTo>
                  <a:pt x="212930" y="128699"/>
                </a:lnTo>
                <a:lnTo>
                  <a:pt x="240114" y="128699"/>
                </a:lnTo>
                <a:lnTo>
                  <a:pt x="240114" y="25663"/>
                </a:lnTo>
                <a:close/>
              </a:path>
              <a:path w="1397000" h="152400">
                <a:moveTo>
                  <a:pt x="334491" y="1901"/>
                </a:moveTo>
                <a:lnTo>
                  <a:pt x="300651" y="1901"/>
                </a:lnTo>
                <a:lnTo>
                  <a:pt x="251605" y="128699"/>
                </a:lnTo>
                <a:lnTo>
                  <a:pt x="282403" y="128699"/>
                </a:lnTo>
                <a:lnTo>
                  <a:pt x="290386" y="107217"/>
                </a:lnTo>
                <a:lnTo>
                  <a:pt x="375069" y="107217"/>
                </a:lnTo>
                <a:lnTo>
                  <a:pt x="365913" y="83454"/>
                </a:lnTo>
                <a:lnTo>
                  <a:pt x="297800" y="83454"/>
                </a:lnTo>
                <a:lnTo>
                  <a:pt x="317572" y="28895"/>
                </a:lnTo>
                <a:lnTo>
                  <a:pt x="344892" y="28895"/>
                </a:lnTo>
                <a:lnTo>
                  <a:pt x="334491" y="1901"/>
                </a:lnTo>
                <a:close/>
              </a:path>
              <a:path w="1397000" h="152400">
                <a:moveTo>
                  <a:pt x="375069" y="107217"/>
                </a:moveTo>
                <a:lnTo>
                  <a:pt x="344756" y="107217"/>
                </a:lnTo>
                <a:lnTo>
                  <a:pt x="352550" y="128699"/>
                </a:lnTo>
                <a:lnTo>
                  <a:pt x="383346" y="128699"/>
                </a:lnTo>
                <a:lnTo>
                  <a:pt x="375069" y="107217"/>
                </a:lnTo>
                <a:close/>
              </a:path>
              <a:path w="1397000" h="152400">
                <a:moveTo>
                  <a:pt x="344892" y="28895"/>
                </a:moveTo>
                <a:lnTo>
                  <a:pt x="317572" y="28895"/>
                </a:lnTo>
                <a:lnTo>
                  <a:pt x="337342" y="83454"/>
                </a:lnTo>
                <a:lnTo>
                  <a:pt x="365913" y="83454"/>
                </a:lnTo>
                <a:lnTo>
                  <a:pt x="344892" y="28895"/>
                </a:lnTo>
                <a:close/>
              </a:path>
              <a:path w="1397000" h="152400">
                <a:moveTo>
                  <a:pt x="509117" y="1901"/>
                </a:moveTo>
                <a:lnTo>
                  <a:pt x="419008" y="1901"/>
                </a:lnTo>
                <a:lnTo>
                  <a:pt x="411595" y="66725"/>
                </a:lnTo>
                <a:lnTo>
                  <a:pt x="410549" y="74341"/>
                </a:lnTo>
                <a:lnTo>
                  <a:pt x="398667" y="103225"/>
                </a:lnTo>
                <a:lnTo>
                  <a:pt x="396006" y="105126"/>
                </a:lnTo>
                <a:lnTo>
                  <a:pt x="392267" y="106393"/>
                </a:lnTo>
                <a:lnTo>
                  <a:pt x="387451" y="107027"/>
                </a:lnTo>
                <a:lnTo>
                  <a:pt x="387451" y="152081"/>
                </a:lnTo>
                <a:lnTo>
                  <a:pt x="414446" y="152081"/>
                </a:lnTo>
                <a:lnTo>
                  <a:pt x="414446" y="128699"/>
                </a:lnTo>
                <a:lnTo>
                  <a:pt x="520523" y="128699"/>
                </a:lnTo>
                <a:lnTo>
                  <a:pt x="520523" y="104936"/>
                </a:lnTo>
                <a:lnTo>
                  <a:pt x="423001" y="104936"/>
                </a:lnTo>
                <a:lnTo>
                  <a:pt x="428739" y="98247"/>
                </a:lnTo>
                <a:lnTo>
                  <a:pt x="433218" y="89965"/>
                </a:lnTo>
                <a:lnTo>
                  <a:pt x="436438" y="80092"/>
                </a:lnTo>
                <a:lnTo>
                  <a:pt x="438398" y="68626"/>
                </a:lnTo>
                <a:lnTo>
                  <a:pt x="443341" y="25663"/>
                </a:lnTo>
                <a:lnTo>
                  <a:pt x="509117" y="25663"/>
                </a:lnTo>
                <a:lnTo>
                  <a:pt x="509117" y="1901"/>
                </a:lnTo>
                <a:close/>
              </a:path>
              <a:path w="1397000" h="152400">
                <a:moveTo>
                  <a:pt x="520523" y="128699"/>
                </a:moveTo>
                <a:lnTo>
                  <a:pt x="493529" y="128699"/>
                </a:lnTo>
                <a:lnTo>
                  <a:pt x="493529" y="152081"/>
                </a:lnTo>
                <a:lnTo>
                  <a:pt x="520523" y="152081"/>
                </a:lnTo>
                <a:lnTo>
                  <a:pt x="520523" y="128699"/>
                </a:lnTo>
                <a:close/>
              </a:path>
              <a:path w="1397000" h="152400">
                <a:moveTo>
                  <a:pt x="509117" y="25663"/>
                </a:moveTo>
                <a:lnTo>
                  <a:pt x="481932" y="25663"/>
                </a:lnTo>
                <a:lnTo>
                  <a:pt x="481932" y="104936"/>
                </a:lnTo>
                <a:lnTo>
                  <a:pt x="509117" y="104936"/>
                </a:lnTo>
                <a:lnTo>
                  <a:pt x="509117" y="25663"/>
                </a:lnTo>
                <a:close/>
              </a:path>
              <a:path w="1397000" h="152400">
                <a:moveTo>
                  <a:pt x="563327" y="1901"/>
                </a:moveTo>
                <a:lnTo>
                  <a:pt x="536333" y="1901"/>
                </a:lnTo>
                <a:lnTo>
                  <a:pt x="536333" y="128699"/>
                </a:lnTo>
                <a:lnTo>
                  <a:pt x="562377" y="128699"/>
                </a:lnTo>
                <a:lnTo>
                  <a:pt x="594293" y="83834"/>
                </a:lnTo>
                <a:lnTo>
                  <a:pt x="563327" y="83834"/>
                </a:lnTo>
                <a:lnTo>
                  <a:pt x="563327" y="1901"/>
                </a:lnTo>
                <a:close/>
              </a:path>
              <a:path w="1397000" h="152400">
                <a:moveTo>
                  <a:pt x="649824" y="43723"/>
                </a:moveTo>
                <a:lnTo>
                  <a:pt x="622829" y="43723"/>
                </a:lnTo>
                <a:lnTo>
                  <a:pt x="622829" y="128699"/>
                </a:lnTo>
                <a:lnTo>
                  <a:pt x="649824" y="128699"/>
                </a:lnTo>
                <a:lnTo>
                  <a:pt x="649824" y="43723"/>
                </a:lnTo>
                <a:close/>
              </a:path>
              <a:path w="1397000" h="152400">
                <a:moveTo>
                  <a:pt x="649824" y="1901"/>
                </a:moveTo>
                <a:lnTo>
                  <a:pt x="622068" y="1901"/>
                </a:lnTo>
                <a:lnTo>
                  <a:pt x="563327" y="83834"/>
                </a:lnTo>
                <a:lnTo>
                  <a:pt x="594293" y="83834"/>
                </a:lnTo>
                <a:lnTo>
                  <a:pt x="622829" y="43723"/>
                </a:lnTo>
                <a:lnTo>
                  <a:pt x="649824" y="43723"/>
                </a:lnTo>
                <a:lnTo>
                  <a:pt x="649824" y="1901"/>
                </a:lnTo>
                <a:close/>
              </a:path>
              <a:path w="1397000" h="152400">
                <a:moveTo>
                  <a:pt x="701819" y="1901"/>
                </a:moveTo>
                <a:lnTo>
                  <a:pt x="674825" y="1901"/>
                </a:lnTo>
                <a:lnTo>
                  <a:pt x="674825" y="128699"/>
                </a:lnTo>
                <a:lnTo>
                  <a:pt x="701819" y="128699"/>
                </a:lnTo>
                <a:lnTo>
                  <a:pt x="701819" y="89728"/>
                </a:lnTo>
                <a:lnTo>
                  <a:pt x="711705" y="77941"/>
                </a:lnTo>
                <a:lnTo>
                  <a:pt x="742796" y="77941"/>
                </a:lnTo>
                <a:lnTo>
                  <a:pt x="729575" y="61402"/>
                </a:lnTo>
                <a:lnTo>
                  <a:pt x="731989" y="58551"/>
                </a:lnTo>
                <a:lnTo>
                  <a:pt x="701819" y="58551"/>
                </a:lnTo>
                <a:lnTo>
                  <a:pt x="701819" y="1901"/>
                </a:lnTo>
                <a:close/>
              </a:path>
              <a:path w="1397000" h="152400">
                <a:moveTo>
                  <a:pt x="742796" y="77941"/>
                </a:moveTo>
                <a:lnTo>
                  <a:pt x="711705" y="77941"/>
                </a:lnTo>
                <a:lnTo>
                  <a:pt x="750106" y="128699"/>
                </a:lnTo>
                <a:lnTo>
                  <a:pt x="782183" y="128699"/>
                </a:lnTo>
                <a:lnTo>
                  <a:pt x="782571" y="127695"/>
                </a:lnTo>
                <a:lnTo>
                  <a:pt x="742796" y="77941"/>
                </a:lnTo>
                <a:close/>
              </a:path>
              <a:path w="1397000" h="152400">
                <a:moveTo>
                  <a:pt x="782571" y="127695"/>
                </a:moveTo>
                <a:lnTo>
                  <a:pt x="782183" y="128699"/>
                </a:lnTo>
                <a:lnTo>
                  <a:pt x="783373" y="128699"/>
                </a:lnTo>
                <a:lnTo>
                  <a:pt x="782571" y="127695"/>
                </a:lnTo>
                <a:close/>
              </a:path>
              <a:path w="1397000" h="152400">
                <a:moveTo>
                  <a:pt x="865069" y="1901"/>
                </a:moveTo>
                <a:lnTo>
                  <a:pt x="831229" y="1901"/>
                </a:lnTo>
                <a:lnTo>
                  <a:pt x="782571" y="127695"/>
                </a:lnTo>
                <a:lnTo>
                  <a:pt x="783373" y="128699"/>
                </a:lnTo>
                <a:lnTo>
                  <a:pt x="812980" y="128699"/>
                </a:lnTo>
                <a:lnTo>
                  <a:pt x="820964" y="107217"/>
                </a:lnTo>
                <a:lnTo>
                  <a:pt x="905647" y="107217"/>
                </a:lnTo>
                <a:lnTo>
                  <a:pt x="896492" y="83454"/>
                </a:lnTo>
                <a:lnTo>
                  <a:pt x="828378" y="83454"/>
                </a:lnTo>
                <a:lnTo>
                  <a:pt x="848150" y="28895"/>
                </a:lnTo>
                <a:lnTo>
                  <a:pt x="875470" y="28895"/>
                </a:lnTo>
                <a:lnTo>
                  <a:pt x="865069" y="1901"/>
                </a:lnTo>
                <a:close/>
              </a:path>
              <a:path w="1397000" h="152400">
                <a:moveTo>
                  <a:pt x="905647" y="107217"/>
                </a:moveTo>
                <a:lnTo>
                  <a:pt x="875334" y="107217"/>
                </a:lnTo>
                <a:lnTo>
                  <a:pt x="883128" y="128699"/>
                </a:lnTo>
                <a:lnTo>
                  <a:pt x="913924" y="128699"/>
                </a:lnTo>
                <a:lnTo>
                  <a:pt x="905647" y="107217"/>
                </a:lnTo>
                <a:close/>
              </a:path>
              <a:path w="1397000" h="152400">
                <a:moveTo>
                  <a:pt x="875470" y="28895"/>
                </a:moveTo>
                <a:lnTo>
                  <a:pt x="848150" y="28895"/>
                </a:lnTo>
                <a:lnTo>
                  <a:pt x="867920" y="83454"/>
                </a:lnTo>
                <a:lnTo>
                  <a:pt x="896492" y="83454"/>
                </a:lnTo>
                <a:lnTo>
                  <a:pt x="875470" y="28895"/>
                </a:lnTo>
                <a:close/>
              </a:path>
              <a:path w="1397000" h="152400">
                <a:moveTo>
                  <a:pt x="779952" y="1901"/>
                </a:moveTo>
                <a:lnTo>
                  <a:pt x="746683" y="1901"/>
                </a:lnTo>
                <a:lnTo>
                  <a:pt x="701819" y="58551"/>
                </a:lnTo>
                <a:lnTo>
                  <a:pt x="731989" y="58551"/>
                </a:lnTo>
                <a:lnTo>
                  <a:pt x="779952" y="1901"/>
                </a:lnTo>
                <a:close/>
              </a:path>
              <a:path w="1397000" h="152400">
                <a:moveTo>
                  <a:pt x="992359" y="1901"/>
                </a:moveTo>
                <a:lnTo>
                  <a:pt x="925634" y="1901"/>
                </a:lnTo>
                <a:lnTo>
                  <a:pt x="925634" y="128699"/>
                </a:lnTo>
                <a:lnTo>
                  <a:pt x="994451" y="128699"/>
                </a:lnTo>
                <a:lnTo>
                  <a:pt x="1002708" y="128093"/>
                </a:lnTo>
                <a:lnTo>
                  <a:pt x="1029670" y="105316"/>
                </a:lnTo>
                <a:lnTo>
                  <a:pt x="952628" y="105316"/>
                </a:lnTo>
                <a:lnTo>
                  <a:pt x="952628" y="75850"/>
                </a:lnTo>
                <a:lnTo>
                  <a:pt x="1025943" y="75850"/>
                </a:lnTo>
                <a:lnTo>
                  <a:pt x="1019607" y="67803"/>
                </a:lnTo>
                <a:lnTo>
                  <a:pt x="1013842" y="64317"/>
                </a:lnTo>
                <a:lnTo>
                  <a:pt x="1006997" y="63304"/>
                </a:lnTo>
                <a:lnTo>
                  <a:pt x="1013208" y="62036"/>
                </a:lnTo>
                <a:lnTo>
                  <a:pt x="1018403" y="58804"/>
                </a:lnTo>
                <a:lnTo>
                  <a:pt x="1023351" y="52658"/>
                </a:lnTo>
                <a:lnTo>
                  <a:pt x="952628" y="52658"/>
                </a:lnTo>
                <a:lnTo>
                  <a:pt x="952628" y="25093"/>
                </a:lnTo>
                <a:lnTo>
                  <a:pt x="1028805" y="25093"/>
                </a:lnTo>
                <a:lnTo>
                  <a:pt x="1025627" y="17616"/>
                </a:lnTo>
                <a:lnTo>
                  <a:pt x="1019164" y="11406"/>
                </a:lnTo>
                <a:lnTo>
                  <a:pt x="1013924" y="7247"/>
                </a:lnTo>
                <a:lnTo>
                  <a:pt x="1007710" y="4277"/>
                </a:lnTo>
                <a:lnTo>
                  <a:pt x="1000522" y="2495"/>
                </a:lnTo>
                <a:lnTo>
                  <a:pt x="992359" y="1901"/>
                </a:lnTo>
                <a:close/>
              </a:path>
              <a:path w="1397000" h="152400">
                <a:moveTo>
                  <a:pt x="1025943" y="75850"/>
                </a:moveTo>
                <a:lnTo>
                  <a:pt x="992486" y="75850"/>
                </a:lnTo>
                <a:lnTo>
                  <a:pt x="996478" y="77308"/>
                </a:lnTo>
                <a:lnTo>
                  <a:pt x="999393" y="80223"/>
                </a:lnTo>
                <a:lnTo>
                  <a:pt x="1002309" y="83011"/>
                </a:lnTo>
                <a:lnTo>
                  <a:pt x="1003765" y="86496"/>
                </a:lnTo>
                <a:lnTo>
                  <a:pt x="1003765" y="95241"/>
                </a:lnTo>
                <a:lnTo>
                  <a:pt x="1002309" y="98853"/>
                </a:lnTo>
                <a:lnTo>
                  <a:pt x="999324" y="101573"/>
                </a:lnTo>
                <a:lnTo>
                  <a:pt x="996478" y="104049"/>
                </a:lnTo>
                <a:lnTo>
                  <a:pt x="992486" y="105316"/>
                </a:lnTo>
                <a:lnTo>
                  <a:pt x="1029670" y="105316"/>
                </a:lnTo>
                <a:lnTo>
                  <a:pt x="1030730" y="101514"/>
                </a:lnTo>
                <a:lnTo>
                  <a:pt x="1031266" y="95241"/>
                </a:lnTo>
                <a:lnTo>
                  <a:pt x="1031288" y="86496"/>
                </a:lnTo>
                <a:lnTo>
                  <a:pt x="1028986" y="79716"/>
                </a:lnTo>
                <a:lnTo>
                  <a:pt x="1025943" y="75850"/>
                </a:lnTo>
                <a:close/>
              </a:path>
              <a:path w="1397000" h="152400">
                <a:moveTo>
                  <a:pt x="1028805" y="25093"/>
                </a:moveTo>
                <a:lnTo>
                  <a:pt x="990902" y="25093"/>
                </a:lnTo>
                <a:lnTo>
                  <a:pt x="994451" y="26424"/>
                </a:lnTo>
                <a:lnTo>
                  <a:pt x="997112" y="29085"/>
                </a:lnTo>
                <a:lnTo>
                  <a:pt x="999899" y="31620"/>
                </a:lnTo>
                <a:lnTo>
                  <a:pt x="1001294" y="34915"/>
                </a:lnTo>
                <a:lnTo>
                  <a:pt x="1001294" y="43026"/>
                </a:lnTo>
                <a:lnTo>
                  <a:pt x="999963" y="46321"/>
                </a:lnTo>
                <a:lnTo>
                  <a:pt x="994640" y="51390"/>
                </a:lnTo>
                <a:lnTo>
                  <a:pt x="991029" y="52658"/>
                </a:lnTo>
                <a:lnTo>
                  <a:pt x="1023351" y="52658"/>
                </a:lnTo>
                <a:lnTo>
                  <a:pt x="1026768" y="48412"/>
                </a:lnTo>
                <a:lnTo>
                  <a:pt x="1028859" y="41949"/>
                </a:lnTo>
                <a:lnTo>
                  <a:pt x="1028805" y="25093"/>
                </a:lnTo>
                <a:close/>
              </a:path>
              <a:path w="1397000" h="152400">
                <a:moveTo>
                  <a:pt x="1078683" y="1901"/>
                </a:moveTo>
                <a:lnTo>
                  <a:pt x="1051688" y="1901"/>
                </a:lnTo>
                <a:lnTo>
                  <a:pt x="1051688" y="128699"/>
                </a:lnTo>
                <a:lnTo>
                  <a:pt x="1078683" y="128699"/>
                </a:lnTo>
                <a:lnTo>
                  <a:pt x="1078683" y="89728"/>
                </a:lnTo>
                <a:lnTo>
                  <a:pt x="1088567" y="77941"/>
                </a:lnTo>
                <a:lnTo>
                  <a:pt x="1119659" y="77941"/>
                </a:lnTo>
                <a:lnTo>
                  <a:pt x="1106437" y="61402"/>
                </a:lnTo>
                <a:lnTo>
                  <a:pt x="1108851" y="58551"/>
                </a:lnTo>
                <a:lnTo>
                  <a:pt x="1078683" y="58551"/>
                </a:lnTo>
                <a:lnTo>
                  <a:pt x="1078683" y="1901"/>
                </a:lnTo>
                <a:close/>
              </a:path>
              <a:path w="1397000" h="152400">
                <a:moveTo>
                  <a:pt x="1119659" y="77941"/>
                </a:moveTo>
                <a:lnTo>
                  <a:pt x="1088567" y="77941"/>
                </a:lnTo>
                <a:lnTo>
                  <a:pt x="1126968" y="128699"/>
                </a:lnTo>
                <a:lnTo>
                  <a:pt x="1159047" y="128699"/>
                </a:lnTo>
                <a:lnTo>
                  <a:pt x="1159435" y="127697"/>
                </a:lnTo>
                <a:lnTo>
                  <a:pt x="1119659" y="77941"/>
                </a:lnTo>
                <a:close/>
              </a:path>
              <a:path w="1397000" h="152400">
                <a:moveTo>
                  <a:pt x="1159435" y="127697"/>
                </a:moveTo>
                <a:lnTo>
                  <a:pt x="1159047" y="128699"/>
                </a:lnTo>
                <a:lnTo>
                  <a:pt x="1160236" y="128699"/>
                </a:lnTo>
                <a:lnTo>
                  <a:pt x="1159435" y="127697"/>
                </a:lnTo>
                <a:close/>
              </a:path>
              <a:path w="1397000" h="152400">
                <a:moveTo>
                  <a:pt x="1241931" y="1901"/>
                </a:moveTo>
                <a:lnTo>
                  <a:pt x="1208093" y="1901"/>
                </a:lnTo>
                <a:lnTo>
                  <a:pt x="1159435" y="127697"/>
                </a:lnTo>
                <a:lnTo>
                  <a:pt x="1160236" y="128699"/>
                </a:lnTo>
                <a:lnTo>
                  <a:pt x="1189843" y="128699"/>
                </a:lnTo>
                <a:lnTo>
                  <a:pt x="1197828" y="107217"/>
                </a:lnTo>
                <a:lnTo>
                  <a:pt x="1282505" y="107217"/>
                </a:lnTo>
                <a:lnTo>
                  <a:pt x="1273351" y="83454"/>
                </a:lnTo>
                <a:lnTo>
                  <a:pt x="1205241" y="83454"/>
                </a:lnTo>
                <a:lnTo>
                  <a:pt x="1225012" y="28895"/>
                </a:lnTo>
                <a:lnTo>
                  <a:pt x="1252331" y="28895"/>
                </a:lnTo>
                <a:lnTo>
                  <a:pt x="1241931" y="1901"/>
                </a:lnTo>
                <a:close/>
              </a:path>
              <a:path w="1397000" h="152400">
                <a:moveTo>
                  <a:pt x="1282505" y="107217"/>
                </a:moveTo>
                <a:lnTo>
                  <a:pt x="1252196" y="107217"/>
                </a:lnTo>
                <a:lnTo>
                  <a:pt x="1259997" y="128699"/>
                </a:lnTo>
                <a:lnTo>
                  <a:pt x="1290782" y="128699"/>
                </a:lnTo>
                <a:lnTo>
                  <a:pt x="1282505" y="107217"/>
                </a:lnTo>
                <a:close/>
              </a:path>
              <a:path w="1397000" h="152400">
                <a:moveTo>
                  <a:pt x="1252331" y="28895"/>
                </a:moveTo>
                <a:lnTo>
                  <a:pt x="1225012" y="28895"/>
                </a:lnTo>
                <a:lnTo>
                  <a:pt x="1244782" y="83454"/>
                </a:lnTo>
                <a:lnTo>
                  <a:pt x="1273351" y="83454"/>
                </a:lnTo>
                <a:lnTo>
                  <a:pt x="1252331" y="28895"/>
                </a:lnTo>
                <a:close/>
              </a:path>
              <a:path w="1397000" h="152400">
                <a:moveTo>
                  <a:pt x="1156814" y="1901"/>
                </a:moveTo>
                <a:lnTo>
                  <a:pt x="1123547" y="1901"/>
                </a:lnTo>
                <a:lnTo>
                  <a:pt x="1078683" y="58551"/>
                </a:lnTo>
                <a:lnTo>
                  <a:pt x="1108851" y="58551"/>
                </a:lnTo>
                <a:lnTo>
                  <a:pt x="1156814" y="1901"/>
                </a:lnTo>
                <a:close/>
              </a:path>
              <a:path w="1397000" h="152400">
                <a:moveTo>
                  <a:pt x="1306517" y="92579"/>
                </a:moveTo>
                <a:lnTo>
                  <a:pt x="1292458" y="110639"/>
                </a:lnTo>
                <a:lnTo>
                  <a:pt x="1296526" y="114928"/>
                </a:lnTo>
                <a:lnTo>
                  <a:pt x="1301391" y="118766"/>
                </a:lnTo>
                <a:lnTo>
                  <a:pt x="1344731" y="130980"/>
                </a:lnTo>
                <a:lnTo>
                  <a:pt x="1355623" y="130326"/>
                </a:lnTo>
                <a:lnTo>
                  <a:pt x="1393156" y="108595"/>
                </a:lnTo>
                <a:lnTo>
                  <a:pt x="1393765" y="107027"/>
                </a:lnTo>
                <a:lnTo>
                  <a:pt x="1337124" y="107027"/>
                </a:lnTo>
                <a:lnTo>
                  <a:pt x="1330342" y="105760"/>
                </a:lnTo>
                <a:lnTo>
                  <a:pt x="1323243" y="103225"/>
                </a:lnTo>
                <a:lnTo>
                  <a:pt x="1316283" y="100564"/>
                </a:lnTo>
                <a:lnTo>
                  <a:pt x="1310708" y="97015"/>
                </a:lnTo>
                <a:lnTo>
                  <a:pt x="1306517" y="92579"/>
                </a:lnTo>
                <a:close/>
              </a:path>
              <a:path w="1397000" h="152400">
                <a:moveTo>
                  <a:pt x="1392894" y="23952"/>
                </a:moveTo>
                <a:lnTo>
                  <a:pt x="1349671" y="23952"/>
                </a:lnTo>
                <a:lnTo>
                  <a:pt x="1355882" y="25283"/>
                </a:lnTo>
                <a:lnTo>
                  <a:pt x="1360695" y="27944"/>
                </a:lnTo>
                <a:lnTo>
                  <a:pt x="1365508" y="30479"/>
                </a:lnTo>
                <a:lnTo>
                  <a:pt x="1367921" y="34154"/>
                </a:lnTo>
                <a:lnTo>
                  <a:pt x="1367921" y="43406"/>
                </a:lnTo>
                <a:lnTo>
                  <a:pt x="1365572" y="46765"/>
                </a:lnTo>
                <a:lnTo>
                  <a:pt x="1356199" y="51327"/>
                </a:lnTo>
                <a:lnTo>
                  <a:pt x="1349925" y="52468"/>
                </a:lnTo>
                <a:lnTo>
                  <a:pt x="1316410" y="52468"/>
                </a:lnTo>
                <a:lnTo>
                  <a:pt x="1316410" y="76230"/>
                </a:lnTo>
                <a:lnTo>
                  <a:pt x="1342064" y="76230"/>
                </a:lnTo>
                <a:lnTo>
                  <a:pt x="1354292" y="77145"/>
                </a:lnTo>
                <a:lnTo>
                  <a:pt x="1363027" y="79890"/>
                </a:lnTo>
                <a:lnTo>
                  <a:pt x="1368269" y="84464"/>
                </a:lnTo>
                <a:lnTo>
                  <a:pt x="1370017" y="90868"/>
                </a:lnTo>
                <a:lnTo>
                  <a:pt x="1370017" y="95684"/>
                </a:lnTo>
                <a:lnTo>
                  <a:pt x="1367667" y="99613"/>
                </a:lnTo>
                <a:lnTo>
                  <a:pt x="1362981" y="102655"/>
                </a:lnTo>
                <a:lnTo>
                  <a:pt x="1358295" y="105570"/>
                </a:lnTo>
                <a:lnTo>
                  <a:pt x="1351830" y="107027"/>
                </a:lnTo>
                <a:lnTo>
                  <a:pt x="1393765" y="107027"/>
                </a:lnTo>
                <a:lnTo>
                  <a:pt x="1395899" y="101526"/>
                </a:lnTo>
                <a:lnTo>
                  <a:pt x="1396814" y="93720"/>
                </a:lnTo>
                <a:lnTo>
                  <a:pt x="1396814" y="84975"/>
                </a:lnTo>
                <a:lnTo>
                  <a:pt x="1393715" y="77941"/>
                </a:lnTo>
                <a:lnTo>
                  <a:pt x="1387505" y="72618"/>
                </a:lnTo>
                <a:lnTo>
                  <a:pt x="1381421" y="67169"/>
                </a:lnTo>
                <a:lnTo>
                  <a:pt x="1374703" y="64064"/>
                </a:lnTo>
                <a:lnTo>
                  <a:pt x="1367350" y="63304"/>
                </a:lnTo>
                <a:lnTo>
                  <a:pt x="1374830" y="61909"/>
                </a:lnTo>
                <a:lnTo>
                  <a:pt x="1381294" y="58678"/>
                </a:lnTo>
                <a:lnTo>
                  <a:pt x="1386743" y="53608"/>
                </a:lnTo>
                <a:lnTo>
                  <a:pt x="1392191" y="48412"/>
                </a:lnTo>
                <a:lnTo>
                  <a:pt x="1394922" y="42012"/>
                </a:lnTo>
                <a:lnTo>
                  <a:pt x="1394892" y="34154"/>
                </a:lnTo>
                <a:lnTo>
                  <a:pt x="1394053" y="26923"/>
                </a:lnTo>
                <a:lnTo>
                  <a:pt x="1392894" y="23952"/>
                </a:lnTo>
                <a:close/>
              </a:path>
              <a:path w="1397000" h="152400">
                <a:moveTo>
                  <a:pt x="1344731" y="0"/>
                </a:moveTo>
                <a:lnTo>
                  <a:pt x="1303428" y="11928"/>
                </a:lnTo>
                <a:lnTo>
                  <a:pt x="1294160" y="20150"/>
                </a:lnTo>
                <a:lnTo>
                  <a:pt x="1307660" y="37069"/>
                </a:lnTo>
                <a:lnTo>
                  <a:pt x="1314946" y="31331"/>
                </a:lnTo>
                <a:lnTo>
                  <a:pt x="1323109" y="27232"/>
                </a:lnTo>
                <a:lnTo>
                  <a:pt x="1332149" y="24772"/>
                </a:lnTo>
                <a:lnTo>
                  <a:pt x="1342064" y="23952"/>
                </a:lnTo>
                <a:lnTo>
                  <a:pt x="1392894" y="23952"/>
                </a:lnTo>
                <a:lnTo>
                  <a:pt x="1391448" y="20245"/>
                </a:lnTo>
                <a:lnTo>
                  <a:pt x="1355409" y="582"/>
                </a:lnTo>
                <a:lnTo>
                  <a:pt x="1344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19815" y="11754146"/>
            <a:ext cx="962660" cy="170815"/>
          </a:xfrm>
          <a:custGeom>
            <a:avLst/>
            <a:gdLst/>
            <a:ahLst/>
            <a:cxnLst/>
            <a:rect l="l" t="t" r="r" b="b"/>
            <a:pathLst>
              <a:path w="962659" h="170815">
                <a:moveTo>
                  <a:pt x="95336" y="33529"/>
                </a:moveTo>
                <a:lnTo>
                  <a:pt x="0" y="33529"/>
                </a:lnTo>
                <a:lnTo>
                  <a:pt x="0" y="168252"/>
                </a:lnTo>
                <a:lnTo>
                  <a:pt x="28681" y="168252"/>
                </a:lnTo>
                <a:lnTo>
                  <a:pt x="28681" y="58777"/>
                </a:lnTo>
                <a:lnTo>
                  <a:pt x="95336" y="58777"/>
                </a:lnTo>
                <a:lnTo>
                  <a:pt x="95336" y="33529"/>
                </a:lnTo>
                <a:close/>
              </a:path>
              <a:path w="962659" h="170815">
                <a:moveTo>
                  <a:pt x="178410" y="33529"/>
                </a:moveTo>
                <a:lnTo>
                  <a:pt x="115390" y="33529"/>
                </a:lnTo>
                <a:lnTo>
                  <a:pt x="115390" y="168252"/>
                </a:lnTo>
                <a:lnTo>
                  <a:pt x="144072" y="168252"/>
                </a:lnTo>
                <a:lnTo>
                  <a:pt x="144072" y="120382"/>
                </a:lnTo>
                <a:lnTo>
                  <a:pt x="178410" y="120382"/>
                </a:lnTo>
                <a:lnTo>
                  <a:pt x="216837" y="101231"/>
                </a:lnTo>
                <a:lnTo>
                  <a:pt x="219974" y="95134"/>
                </a:lnTo>
                <a:lnTo>
                  <a:pt x="144072" y="95134"/>
                </a:lnTo>
                <a:lnTo>
                  <a:pt x="144072" y="58777"/>
                </a:lnTo>
                <a:lnTo>
                  <a:pt x="220024" y="58777"/>
                </a:lnTo>
                <a:lnTo>
                  <a:pt x="216837" y="52604"/>
                </a:lnTo>
                <a:lnTo>
                  <a:pt x="211535" y="46052"/>
                </a:lnTo>
                <a:lnTo>
                  <a:pt x="204996" y="40573"/>
                </a:lnTo>
                <a:lnTo>
                  <a:pt x="197295" y="36660"/>
                </a:lnTo>
                <a:lnTo>
                  <a:pt x="188433" y="34311"/>
                </a:lnTo>
                <a:lnTo>
                  <a:pt x="178410" y="33529"/>
                </a:lnTo>
                <a:close/>
              </a:path>
              <a:path w="962659" h="170815">
                <a:moveTo>
                  <a:pt x="220024" y="58777"/>
                </a:moveTo>
                <a:lnTo>
                  <a:pt x="180362" y="58777"/>
                </a:lnTo>
                <a:lnTo>
                  <a:pt x="185075" y="60460"/>
                </a:lnTo>
                <a:lnTo>
                  <a:pt x="188711" y="63827"/>
                </a:lnTo>
                <a:lnTo>
                  <a:pt x="192481" y="67058"/>
                </a:lnTo>
                <a:lnTo>
                  <a:pt x="194366" y="71434"/>
                </a:lnTo>
                <a:lnTo>
                  <a:pt x="194366" y="82476"/>
                </a:lnTo>
                <a:lnTo>
                  <a:pt x="192481" y="86920"/>
                </a:lnTo>
                <a:lnTo>
                  <a:pt x="185075" y="93518"/>
                </a:lnTo>
                <a:lnTo>
                  <a:pt x="180362" y="95134"/>
                </a:lnTo>
                <a:lnTo>
                  <a:pt x="219974" y="95134"/>
                </a:lnTo>
                <a:lnTo>
                  <a:pt x="220624" y="93871"/>
                </a:lnTo>
                <a:lnTo>
                  <a:pt x="222896" y="85780"/>
                </a:lnTo>
                <a:lnTo>
                  <a:pt x="223654" y="76955"/>
                </a:lnTo>
                <a:lnTo>
                  <a:pt x="222896" y="68056"/>
                </a:lnTo>
                <a:lnTo>
                  <a:pt x="220624" y="59938"/>
                </a:lnTo>
                <a:lnTo>
                  <a:pt x="220024" y="58777"/>
                </a:lnTo>
                <a:close/>
              </a:path>
              <a:path w="962659" h="170815">
                <a:moveTo>
                  <a:pt x="305260" y="31308"/>
                </a:moveTo>
                <a:lnTo>
                  <a:pt x="265418" y="42442"/>
                </a:lnTo>
                <a:lnTo>
                  <a:pt x="239918" y="73370"/>
                </a:lnTo>
                <a:lnTo>
                  <a:pt x="234969" y="100991"/>
                </a:lnTo>
                <a:lnTo>
                  <a:pt x="236206" y="115484"/>
                </a:lnTo>
                <a:lnTo>
                  <a:pt x="254764" y="151083"/>
                </a:lnTo>
                <a:lnTo>
                  <a:pt x="290667" y="169451"/>
                </a:lnTo>
                <a:lnTo>
                  <a:pt x="305260" y="170676"/>
                </a:lnTo>
                <a:lnTo>
                  <a:pt x="319929" y="169451"/>
                </a:lnTo>
                <a:lnTo>
                  <a:pt x="333235" y="165778"/>
                </a:lnTo>
                <a:lnTo>
                  <a:pt x="345177" y="159655"/>
                </a:lnTo>
                <a:lnTo>
                  <a:pt x="355755" y="151083"/>
                </a:lnTo>
                <a:lnTo>
                  <a:pt x="360646" y="145226"/>
                </a:lnTo>
                <a:lnTo>
                  <a:pt x="305260" y="145226"/>
                </a:lnTo>
                <a:lnTo>
                  <a:pt x="296511" y="144443"/>
                </a:lnTo>
                <a:lnTo>
                  <a:pt x="267236" y="118514"/>
                </a:lnTo>
                <a:lnTo>
                  <a:pt x="264459" y="100991"/>
                </a:lnTo>
                <a:lnTo>
                  <a:pt x="265153" y="91814"/>
                </a:lnTo>
                <a:lnTo>
                  <a:pt x="288646" y="59888"/>
                </a:lnTo>
                <a:lnTo>
                  <a:pt x="305260" y="56757"/>
                </a:lnTo>
                <a:lnTo>
                  <a:pt x="360646" y="56757"/>
                </a:lnTo>
                <a:lnTo>
                  <a:pt x="355755" y="50900"/>
                </a:lnTo>
                <a:lnTo>
                  <a:pt x="345177" y="42328"/>
                </a:lnTo>
                <a:lnTo>
                  <a:pt x="333235" y="36205"/>
                </a:lnTo>
                <a:lnTo>
                  <a:pt x="319929" y="32532"/>
                </a:lnTo>
                <a:lnTo>
                  <a:pt x="305260" y="31308"/>
                </a:lnTo>
                <a:close/>
              </a:path>
              <a:path w="962659" h="170815">
                <a:moveTo>
                  <a:pt x="360646" y="56757"/>
                </a:moveTo>
                <a:lnTo>
                  <a:pt x="305260" y="56757"/>
                </a:lnTo>
                <a:lnTo>
                  <a:pt x="314008" y="57540"/>
                </a:lnTo>
                <a:lnTo>
                  <a:pt x="321873" y="59888"/>
                </a:lnTo>
                <a:lnTo>
                  <a:pt x="345555" y="91814"/>
                </a:lnTo>
                <a:lnTo>
                  <a:pt x="346262" y="100991"/>
                </a:lnTo>
                <a:lnTo>
                  <a:pt x="345555" y="110169"/>
                </a:lnTo>
                <a:lnTo>
                  <a:pt x="321873" y="142095"/>
                </a:lnTo>
                <a:lnTo>
                  <a:pt x="305260" y="145226"/>
                </a:lnTo>
                <a:lnTo>
                  <a:pt x="360646" y="145226"/>
                </a:lnTo>
                <a:lnTo>
                  <a:pt x="364504" y="140605"/>
                </a:lnTo>
                <a:lnTo>
                  <a:pt x="370752" y="128764"/>
                </a:lnTo>
                <a:lnTo>
                  <a:pt x="374502" y="115559"/>
                </a:lnTo>
                <a:lnTo>
                  <a:pt x="375751" y="100991"/>
                </a:lnTo>
                <a:lnTo>
                  <a:pt x="374502" y="86423"/>
                </a:lnTo>
                <a:lnTo>
                  <a:pt x="370752" y="73219"/>
                </a:lnTo>
                <a:lnTo>
                  <a:pt x="364504" y="61377"/>
                </a:lnTo>
                <a:lnTo>
                  <a:pt x="360646" y="56757"/>
                </a:lnTo>
                <a:close/>
              </a:path>
              <a:path w="962659" h="170815">
                <a:moveTo>
                  <a:pt x="401535" y="129875"/>
                </a:moveTo>
                <a:lnTo>
                  <a:pt x="386588" y="149063"/>
                </a:lnTo>
                <a:lnTo>
                  <a:pt x="390912" y="153621"/>
                </a:lnTo>
                <a:lnTo>
                  <a:pt x="396081" y="157698"/>
                </a:lnTo>
                <a:lnTo>
                  <a:pt x="433335" y="170297"/>
                </a:lnTo>
                <a:lnTo>
                  <a:pt x="442133" y="170676"/>
                </a:lnTo>
                <a:lnTo>
                  <a:pt x="453710" y="169981"/>
                </a:lnTo>
                <a:lnTo>
                  <a:pt x="488747" y="153596"/>
                </a:lnTo>
                <a:lnTo>
                  <a:pt x="494236" y="145226"/>
                </a:lnTo>
                <a:lnTo>
                  <a:pt x="434055" y="145226"/>
                </a:lnTo>
                <a:lnTo>
                  <a:pt x="426850" y="143879"/>
                </a:lnTo>
                <a:lnTo>
                  <a:pt x="419310" y="141186"/>
                </a:lnTo>
                <a:lnTo>
                  <a:pt x="411903" y="138358"/>
                </a:lnTo>
                <a:lnTo>
                  <a:pt x="405979" y="134588"/>
                </a:lnTo>
                <a:lnTo>
                  <a:pt x="401535" y="129875"/>
                </a:lnTo>
                <a:close/>
              </a:path>
              <a:path w="962659" h="170815">
                <a:moveTo>
                  <a:pt x="493306" y="56959"/>
                </a:moveTo>
                <a:lnTo>
                  <a:pt x="447386" y="56959"/>
                </a:lnTo>
                <a:lnTo>
                  <a:pt x="453983" y="58373"/>
                </a:lnTo>
                <a:lnTo>
                  <a:pt x="459100" y="61201"/>
                </a:lnTo>
                <a:lnTo>
                  <a:pt x="464217" y="63894"/>
                </a:lnTo>
                <a:lnTo>
                  <a:pt x="466776" y="67799"/>
                </a:lnTo>
                <a:lnTo>
                  <a:pt x="466776" y="77629"/>
                </a:lnTo>
                <a:lnTo>
                  <a:pt x="464284" y="81197"/>
                </a:lnTo>
                <a:lnTo>
                  <a:pt x="454320" y="86045"/>
                </a:lnTo>
                <a:lnTo>
                  <a:pt x="447655" y="87257"/>
                </a:lnTo>
                <a:lnTo>
                  <a:pt x="412038" y="87257"/>
                </a:lnTo>
                <a:lnTo>
                  <a:pt x="412038" y="112504"/>
                </a:lnTo>
                <a:lnTo>
                  <a:pt x="439306" y="112504"/>
                </a:lnTo>
                <a:lnTo>
                  <a:pt x="452296" y="113477"/>
                </a:lnTo>
                <a:lnTo>
                  <a:pt x="461574" y="116393"/>
                </a:lnTo>
                <a:lnTo>
                  <a:pt x="467142" y="121253"/>
                </a:lnTo>
                <a:lnTo>
                  <a:pt x="468997" y="128057"/>
                </a:lnTo>
                <a:lnTo>
                  <a:pt x="468997" y="133174"/>
                </a:lnTo>
                <a:lnTo>
                  <a:pt x="466507" y="137348"/>
                </a:lnTo>
                <a:lnTo>
                  <a:pt x="461523" y="140580"/>
                </a:lnTo>
                <a:lnTo>
                  <a:pt x="456541" y="143677"/>
                </a:lnTo>
                <a:lnTo>
                  <a:pt x="449674" y="145226"/>
                </a:lnTo>
                <a:lnTo>
                  <a:pt x="494236" y="145226"/>
                </a:lnTo>
                <a:lnTo>
                  <a:pt x="496505" y="139381"/>
                </a:lnTo>
                <a:lnTo>
                  <a:pt x="497477" y="131087"/>
                </a:lnTo>
                <a:lnTo>
                  <a:pt x="497477" y="121796"/>
                </a:lnTo>
                <a:lnTo>
                  <a:pt x="494178" y="114322"/>
                </a:lnTo>
                <a:lnTo>
                  <a:pt x="487580" y="108667"/>
                </a:lnTo>
                <a:lnTo>
                  <a:pt x="481117" y="102877"/>
                </a:lnTo>
                <a:lnTo>
                  <a:pt x="473980" y="99578"/>
                </a:lnTo>
                <a:lnTo>
                  <a:pt x="466169" y="98770"/>
                </a:lnTo>
                <a:lnTo>
                  <a:pt x="474114" y="97288"/>
                </a:lnTo>
                <a:lnTo>
                  <a:pt x="480982" y="93855"/>
                </a:lnTo>
                <a:lnTo>
                  <a:pt x="486772" y="88468"/>
                </a:lnTo>
                <a:lnTo>
                  <a:pt x="492562" y="82948"/>
                </a:lnTo>
                <a:lnTo>
                  <a:pt x="495458" y="76147"/>
                </a:lnTo>
                <a:lnTo>
                  <a:pt x="495427" y="67799"/>
                </a:lnTo>
                <a:lnTo>
                  <a:pt x="494536" y="60115"/>
                </a:lnTo>
                <a:lnTo>
                  <a:pt x="493306" y="56959"/>
                </a:lnTo>
                <a:close/>
              </a:path>
              <a:path w="962659" h="170815">
                <a:moveTo>
                  <a:pt x="442133" y="31509"/>
                </a:moveTo>
                <a:lnTo>
                  <a:pt x="404198" y="40535"/>
                </a:lnTo>
                <a:lnTo>
                  <a:pt x="388406" y="52919"/>
                </a:lnTo>
                <a:lnTo>
                  <a:pt x="402746" y="70896"/>
                </a:lnTo>
                <a:lnTo>
                  <a:pt x="410485" y="64798"/>
                </a:lnTo>
                <a:lnTo>
                  <a:pt x="419158" y="60443"/>
                </a:lnTo>
                <a:lnTo>
                  <a:pt x="428765" y="57830"/>
                </a:lnTo>
                <a:lnTo>
                  <a:pt x="439306" y="56959"/>
                </a:lnTo>
                <a:lnTo>
                  <a:pt x="493306" y="56959"/>
                </a:lnTo>
                <a:lnTo>
                  <a:pt x="491772" y="53020"/>
                </a:lnTo>
                <a:lnTo>
                  <a:pt x="453482" y="32128"/>
                </a:lnTo>
                <a:lnTo>
                  <a:pt x="442133" y="31509"/>
                </a:lnTo>
                <a:close/>
              </a:path>
              <a:path w="962659" h="170815">
                <a:moveTo>
                  <a:pt x="547841" y="33529"/>
                </a:moveTo>
                <a:lnTo>
                  <a:pt x="519160" y="33529"/>
                </a:lnTo>
                <a:lnTo>
                  <a:pt x="519160" y="168252"/>
                </a:lnTo>
                <a:lnTo>
                  <a:pt x="547841" y="168252"/>
                </a:lnTo>
                <a:lnTo>
                  <a:pt x="547841" y="111697"/>
                </a:lnTo>
                <a:lnTo>
                  <a:pt x="640351" y="111697"/>
                </a:lnTo>
                <a:lnTo>
                  <a:pt x="640351" y="86449"/>
                </a:lnTo>
                <a:lnTo>
                  <a:pt x="547841" y="86449"/>
                </a:lnTo>
                <a:lnTo>
                  <a:pt x="547841" y="33529"/>
                </a:lnTo>
                <a:close/>
              </a:path>
              <a:path w="962659" h="170815">
                <a:moveTo>
                  <a:pt x="640351" y="111697"/>
                </a:moveTo>
                <a:lnTo>
                  <a:pt x="611467" y="111697"/>
                </a:lnTo>
                <a:lnTo>
                  <a:pt x="611467" y="168252"/>
                </a:lnTo>
                <a:lnTo>
                  <a:pt x="640351" y="168252"/>
                </a:lnTo>
                <a:lnTo>
                  <a:pt x="640351" y="111697"/>
                </a:lnTo>
                <a:close/>
              </a:path>
              <a:path w="962659" h="170815">
                <a:moveTo>
                  <a:pt x="640351" y="33529"/>
                </a:moveTo>
                <a:lnTo>
                  <a:pt x="611467" y="33529"/>
                </a:lnTo>
                <a:lnTo>
                  <a:pt x="611467" y="86449"/>
                </a:lnTo>
                <a:lnTo>
                  <a:pt x="640351" y="86449"/>
                </a:lnTo>
                <a:lnTo>
                  <a:pt x="640351" y="33529"/>
                </a:lnTo>
                <a:close/>
              </a:path>
              <a:path w="962659" h="170815">
                <a:moveTo>
                  <a:pt x="695582" y="33529"/>
                </a:moveTo>
                <a:lnTo>
                  <a:pt x="666900" y="33529"/>
                </a:lnTo>
                <a:lnTo>
                  <a:pt x="666900" y="168252"/>
                </a:lnTo>
                <a:lnTo>
                  <a:pt x="729919" y="168252"/>
                </a:lnTo>
                <a:lnTo>
                  <a:pt x="739942" y="167482"/>
                </a:lnTo>
                <a:lnTo>
                  <a:pt x="771565" y="143004"/>
                </a:lnTo>
                <a:lnTo>
                  <a:pt x="695582" y="143004"/>
                </a:lnTo>
                <a:lnTo>
                  <a:pt x="695582" y="106647"/>
                </a:lnTo>
                <a:lnTo>
                  <a:pt x="771484" y="106647"/>
                </a:lnTo>
                <a:lnTo>
                  <a:pt x="768347" y="100550"/>
                </a:lnTo>
                <a:lnTo>
                  <a:pt x="729919" y="81399"/>
                </a:lnTo>
                <a:lnTo>
                  <a:pt x="695582" y="81399"/>
                </a:lnTo>
                <a:lnTo>
                  <a:pt x="695582" y="33529"/>
                </a:lnTo>
                <a:close/>
              </a:path>
              <a:path w="962659" h="170815">
                <a:moveTo>
                  <a:pt x="771484" y="106647"/>
                </a:moveTo>
                <a:lnTo>
                  <a:pt x="731872" y="106647"/>
                </a:lnTo>
                <a:lnTo>
                  <a:pt x="736585" y="108330"/>
                </a:lnTo>
                <a:lnTo>
                  <a:pt x="740220" y="111697"/>
                </a:lnTo>
                <a:lnTo>
                  <a:pt x="743990" y="114928"/>
                </a:lnTo>
                <a:lnTo>
                  <a:pt x="745876" y="119305"/>
                </a:lnTo>
                <a:lnTo>
                  <a:pt x="745876" y="130346"/>
                </a:lnTo>
                <a:lnTo>
                  <a:pt x="743990" y="134790"/>
                </a:lnTo>
                <a:lnTo>
                  <a:pt x="736585" y="141388"/>
                </a:lnTo>
                <a:lnTo>
                  <a:pt x="731872" y="143004"/>
                </a:lnTo>
                <a:lnTo>
                  <a:pt x="771565" y="143004"/>
                </a:lnTo>
                <a:lnTo>
                  <a:pt x="772134" y="141893"/>
                </a:lnTo>
                <a:lnTo>
                  <a:pt x="774406" y="133738"/>
                </a:lnTo>
                <a:lnTo>
                  <a:pt x="775164" y="124826"/>
                </a:lnTo>
                <a:lnTo>
                  <a:pt x="774406" y="116001"/>
                </a:lnTo>
                <a:lnTo>
                  <a:pt x="772134" y="107909"/>
                </a:lnTo>
                <a:lnTo>
                  <a:pt x="771484" y="106647"/>
                </a:lnTo>
                <a:close/>
              </a:path>
              <a:path w="962659" h="170815">
                <a:moveTo>
                  <a:pt x="815358" y="33529"/>
                </a:moveTo>
                <a:lnTo>
                  <a:pt x="786474" y="33529"/>
                </a:lnTo>
                <a:lnTo>
                  <a:pt x="786474" y="168252"/>
                </a:lnTo>
                <a:lnTo>
                  <a:pt x="815358" y="168252"/>
                </a:lnTo>
                <a:lnTo>
                  <a:pt x="815358" y="33529"/>
                </a:lnTo>
                <a:close/>
              </a:path>
              <a:path w="962659" h="170815">
                <a:moveTo>
                  <a:pt x="870739" y="33529"/>
                </a:moveTo>
                <a:lnTo>
                  <a:pt x="842057" y="33529"/>
                </a:lnTo>
                <a:lnTo>
                  <a:pt x="842057" y="168252"/>
                </a:lnTo>
                <a:lnTo>
                  <a:pt x="869729" y="168252"/>
                </a:lnTo>
                <a:lnTo>
                  <a:pt x="903641" y="120584"/>
                </a:lnTo>
                <a:lnTo>
                  <a:pt x="870739" y="120584"/>
                </a:lnTo>
                <a:lnTo>
                  <a:pt x="870739" y="33529"/>
                </a:lnTo>
                <a:close/>
              </a:path>
              <a:path w="962659" h="170815">
                <a:moveTo>
                  <a:pt x="962642" y="77965"/>
                </a:moveTo>
                <a:lnTo>
                  <a:pt x="933961" y="77965"/>
                </a:lnTo>
                <a:lnTo>
                  <a:pt x="933961" y="168252"/>
                </a:lnTo>
                <a:lnTo>
                  <a:pt x="962642" y="168252"/>
                </a:lnTo>
                <a:lnTo>
                  <a:pt x="962642" y="77965"/>
                </a:lnTo>
                <a:close/>
              </a:path>
              <a:path w="962659" h="170815">
                <a:moveTo>
                  <a:pt x="962642" y="33529"/>
                </a:moveTo>
                <a:lnTo>
                  <a:pt x="933152" y="33529"/>
                </a:lnTo>
                <a:lnTo>
                  <a:pt x="870739" y="120584"/>
                </a:lnTo>
                <a:lnTo>
                  <a:pt x="903641" y="120584"/>
                </a:lnTo>
                <a:lnTo>
                  <a:pt x="933961" y="77965"/>
                </a:lnTo>
                <a:lnTo>
                  <a:pt x="962642" y="77965"/>
                </a:lnTo>
                <a:lnTo>
                  <a:pt x="962642" y="33529"/>
                </a:lnTo>
                <a:close/>
              </a:path>
              <a:path w="962659" h="170815">
                <a:moveTo>
                  <a:pt x="878213" y="0"/>
                </a:moveTo>
                <a:lnTo>
                  <a:pt x="866902" y="9493"/>
                </a:lnTo>
                <a:lnTo>
                  <a:pt x="874199" y="17269"/>
                </a:lnTo>
                <a:lnTo>
                  <a:pt x="882556" y="22824"/>
                </a:lnTo>
                <a:lnTo>
                  <a:pt x="891973" y="26157"/>
                </a:lnTo>
                <a:lnTo>
                  <a:pt x="902451" y="27268"/>
                </a:lnTo>
                <a:lnTo>
                  <a:pt x="912992" y="26157"/>
                </a:lnTo>
                <a:lnTo>
                  <a:pt x="922397" y="22824"/>
                </a:lnTo>
                <a:lnTo>
                  <a:pt x="930665" y="17269"/>
                </a:lnTo>
                <a:lnTo>
                  <a:pt x="935018" y="12523"/>
                </a:lnTo>
                <a:lnTo>
                  <a:pt x="902451" y="12523"/>
                </a:lnTo>
                <a:lnTo>
                  <a:pt x="895179" y="11740"/>
                </a:lnTo>
                <a:lnTo>
                  <a:pt x="888716" y="9392"/>
                </a:lnTo>
                <a:lnTo>
                  <a:pt x="883060" y="5479"/>
                </a:lnTo>
                <a:lnTo>
                  <a:pt x="878213" y="0"/>
                </a:lnTo>
                <a:close/>
              </a:path>
              <a:path w="962659" h="170815">
                <a:moveTo>
                  <a:pt x="926487" y="0"/>
                </a:moveTo>
                <a:lnTo>
                  <a:pt x="921576" y="5479"/>
                </a:lnTo>
                <a:lnTo>
                  <a:pt x="915933" y="9392"/>
                </a:lnTo>
                <a:lnTo>
                  <a:pt x="909558" y="11740"/>
                </a:lnTo>
                <a:lnTo>
                  <a:pt x="902451" y="12523"/>
                </a:lnTo>
                <a:lnTo>
                  <a:pt x="935018" y="12523"/>
                </a:lnTo>
                <a:lnTo>
                  <a:pt x="937797" y="9493"/>
                </a:lnTo>
                <a:lnTo>
                  <a:pt x="92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031520" y="11795605"/>
            <a:ext cx="1169035" cy="129539"/>
          </a:xfrm>
          <a:custGeom>
            <a:avLst/>
            <a:gdLst/>
            <a:ahLst/>
            <a:cxnLst/>
            <a:rect l="l" t="t" r="r" b="b"/>
            <a:pathLst>
              <a:path w="1169034" h="129540">
                <a:moveTo>
                  <a:pt x="37830" y="0"/>
                </a:moveTo>
                <a:lnTo>
                  <a:pt x="0" y="0"/>
                </a:lnTo>
                <a:lnTo>
                  <a:pt x="0" y="126798"/>
                </a:lnTo>
                <a:lnTo>
                  <a:pt x="26994" y="126798"/>
                </a:lnTo>
                <a:lnTo>
                  <a:pt x="26994" y="38020"/>
                </a:lnTo>
                <a:lnTo>
                  <a:pt x="53113" y="38020"/>
                </a:lnTo>
                <a:lnTo>
                  <a:pt x="37830" y="0"/>
                </a:lnTo>
                <a:close/>
              </a:path>
              <a:path w="1169034" h="129540">
                <a:moveTo>
                  <a:pt x="53113" y="38020"/>
                </a:moveTo>
                <a:lnTo>
                  <a:pt x="26994" y="38020"/>
                </a:lnTo>
                <a:lnTo>
                  <a:pt x="62733" y="126798"/>
                </a:lnTo>
                <a:lnTo>
                  <a:pt x="74520" y="126798"/>
                </a:lnTo>
                <a:lnTo>
                  <a:pt x="94723" y="76611"/>
                </a:lnTo>
                <a:lnTo>
                  <a:pt x="68626" y="76611"/>
                </a:lnTo>
                <a:lnTo>
                  <a:pt x="53113" y="38020"/>
                </a:lnTo>
                <a:close/>
              </a:path>
              <a:path w="1169034" h="129540">
                <a:moveTo>
                  <a:pt x="137443" y="38020"/>
                </a:moveTo>
                <a:lnTo>
                  <a:pt x="110259" y="38020"/>
                </a:lnTo>
                <a:lnTo>
                  <a:pt x="110259" y="126798"/>
                </a:lnTo>
                <a:lnTo>
                  <a:pt x="137443" y="126798"/>
                </a:lnTo>
                <a:lnTo>
                  <a:pt x="137443" y="38020"/>
                </a:lnTo>
                <a:close/>
              </a:path>
              <a:path w="1169034" h="129540">
                <a:moveTo>
                  <a:pt x="137443" y="0"/>
                </a:moveTo>
                <a:lnTo>
                  <a:pt x="99423" y="0"/>
                </a:lnTo>
                <a:lnTo>
                  <a:pt x="68626" y="76611"/>
                </a:lnTo>
                <a:lnTo>
                  <a:pt x="94723" y="76611"/>
                </a:lnTo>
                <a:lnTo>
                  <a:pt x="110259" y="38020"/>
                </a:lnTo>
                <a:lnTo>
                  <a:pt x="137443" y="38020"/>
                </a:lnTo>
                <a:lnTo>
                  <a:pt x="137443" y="0"/>
                </a:lnTo>
                <a:close/>
              </a:path>
              <a:path w="1169034" h="129540">
                <a:moveTo>
                  <a:pt x="232013" y="0"/>
                </a:moveTo>
                <a:lnTo>
                  <a:pt x="198175" y="0"/>
                </a:lnTo>
                <a:lnTo>
                  <a:pt x="149129" y="126798"/>
                </a:lnTo>
                <a:lnTo>
                  <a:pt x="179925" y="126798"/>
                </a:lnTo>
                <a:lnTo>
                  <a:pt x="187910" y="105316"/>
                </a:lnTo>
                <a:lnTo>
                  <a:pt x="272592" y="105316"/>
                </a:lnTo>
                <a:lnTo>
                  <a:pt x="263436" y="81553"/>
                </a:lnTo>
                <a:lnTo>
                  <a:pt x="195323" y="81553"/>
                </a:lnTo>
                <a:lnTo>
                  <a:pt x="215094" y="26994"/>
                </a:lnTo>
                <a:lnTo>
                  <a:pt x="242414" y="26994"/>
                </a:lnTo>
                <a:lnTo>
                  <a:pt x="232013" y="0"/>
                </a:lnTo>
                <a:close/>
              </a:path>
              <a:path w="1169034" h="129540">
                <a:moveTo>
                  <a:pt x="272592" y="105316"/>
                </a:moveTo>
                <a:lnTo>
                  <a:pt x="242279" y="105316"/>
                </a:lnTo>
                <a:lnTo>
                  <a:pt x="250073" y="126798"/>
                </a:lnTo>
                <a:lnTo>
                  <a:pt x="279462" y="126798"/>
                </a:lnTo>
                <a:lnTo>
                  <a:pt x="280373" y="125510"/>
                </a:lnTo>
                <a:lnTo>
                  <a:pt x="272592" y="105316"/>
                </a:lnTo>
                <a:close/>
              </a:path>
              <a:path w="1169034" h="129540">
                <a:moveTo>
                  <a:pt x="280373" y="125510"/>
                </a:moveTo>
                <a:lnTo>
                  <a:pt x="279462" y="126798"/>
                </a:lnTo>
                <a:lnTo>
                  <a:pt x="280869" y="126798"/>
                </a:lnTo>
                <a:lnTo>
                  <a:pt x="280373" y="125510"/>
                </a:lnTo>
                <a:close/>
              </a:path>
              <a:path w="1169034" h="129540">
                <a:moveTo>
                  <a:pt x="314440" y="0"/>
                </a:moveTo>
                <a:lnTo>
                  <a:pt x="282313" y="0"/>
                </a:lnTo>
                <a:lnTo>
                  <a:pt x="325466" y="61783"/>
                </a:lnTo>
                <a:lnTo>
                  <a:pt x="280373" y="125510"/>
                </a:lnTo>
                <a:lnTo>
                  <a:pt x="280869" y="126798"/>
                </a:lnTo>
                <a:lnTo>
                  <a:pt x="311589" y="126798"/>
                </a:lnTo>
                <a:lnTo>
                  <a:pt x="343526" y="80413"/>
                </a:lnTo>
                <a:lnTo>
                  <a:pt x="374864" y="80413"/>
                </a:lnTo>
                <a:lnTo>
                  <a:pt x="361585" y="61593"/>
                </a:lnTo>
                <a:lnTo>
                  <a:pt x="374371" y="43343"/>
                </a:lnTo>
                <a:lnTo>
                  <a:pt x="343526" y="43343"/>
                </a:lnTo>
                <a:lnTo>
                  <a:pt x="314440" y="0"/>
                </a:lnTo>
                <a:close/>
              </a:path>
              <a:path w="1169034" h="129540">
                <a:moveTo>
                  <a:pt x="374864" y="80413"/>
                </a:moveTo>
                <a:lnTo>
                  <a:pt x="343526" y="80413"/>
                </a:lnTo>
                <a:lnTo>
                  <a:pt x="375273" y="126798"/>
                </a:lnTo>
                <a:lnTo>
                  <a:pt x="406064" y="126798"/>
                </a:lnTo>
                <a:lnTo>
                  <a:pt x="406605" y="125400"/>
                </a:lnTo>
                <a:lnTo>
                  <a:pt x="374864" y="80413"/>
                </a:lnTo>
                <a:close/>
              </a:path>
              <a:path w="1169034" h="129540">
                <a:moveTo>
                  <a:pt x="406605" y="125400"/>
                </a:moveTo>
                <a:lnTo>
                  <a:pt x="406064" y="126798"/>
                </a:lnTo>
                <a:lnTo>
                  <a:pt x="407591" y="126798"/>
                </a:lnTo>
                <a:lnTo>
                  <a:pt x="406605" y="125400"/>
                </a:lnTo>
                <a:close/>
              </a:path>
              <a:path w="1169034" h="129540">
                <a:moveTo>
                  <a:pt x="488948" y="0"/>
                </a:moveTo>
                <a:lnTo>
                  <a:pt x="455110" y="0"/>
                </a:lnTo>
                <a:lnTo>
                  <a:pt x="406605" y="125400"/>
                </a:lnTo>
                <a:lnTo>
                  <a:pt x="407591" y="126798"/>
                </a:lnTo>
                <a:lnTo>
                  <a:pt x="436860" y="126798"/>
                </a:lnTo>
                <a:lnTo>
                  <a:pt x="444845" y="105316"/>
                </a:lnTo>
                <a:lnTo>
                  <a:pt x="529527" y="105316"/>
                </a:lnTo>
                <a:lnTo>
                  <a:pt x="520371" y="81553"/>
                </a:lnTo>
                <a:lnTo>
                  <a:pt x="452258" y="81553"/>
                </a:lnTo>
                <a:lnTo>
                  <a:pt x="472029" y="26994"/>
                </a:lnTo>
                <a:lnTo>
                  <a:pt x="499349" y="26994"/>
                </a:lnTo>
                <a:lnTo>
                  <a:pt x="488948" y="0"/>
                </a:lnTo>
                <a:close/>
              </a:path>
              <a:path w="1169034" h="129540">
                <a:moveTo>
                  <a:pt x="529527" y="105316"/>
                </a:moveTo>
                <a:lnTo>
                  <a:pt x="499214" y="105316"/>
                </a:lnTo>
                <a:lnTo>
                  <a:pt x="507008" y="126798"/>
                </a:lnTo>
                <a:lnTo>
                  <a:pt x="537804" y="126798"/>
                </a:lnTo>
                <a:lnTo>
                  <a:pt x="529527" y="105316"/>
                </a:lnTo>
                <a:close/>
              </a:path>
              <a:path w="1169034" h="129540">
                <a:moveTo>
                  <a:pt x="635543" y="78132"/>
                </a:moveTo>
                <a:lnTo>
                  <a:pt x="608549" y="78132"/>
                </a:lnTo>
                <a:lnTo>
                  <a:pt x="608549" y="126798"/>
                </a:lnTo>
                <a:lnTo>
                  <a:pt x="635543" y="126798"/>
                </a:lnTo>
                <a:lnTo>
                  <a:pt x="635543" y="78132"/>
                </a:lnTo>
                <a:close/>
              </a:path>
              <a:path w="1169034" h="129540">
                <a:moveTo>
                  <a:pt x="561214" y="0"/>
                </a:moveTo>
                <a:lnTo>
                  <a:pt x="534029" y="0"/>
                </a:lnTo>
                <a:lnTo>
                  <a:pt x="534029" y="35549"/>
                </a:lnTo>
                <a:lnTo>
                  <a:pt x="552445" y="75363"/>
                </a:lnTo>
                <a:lnTo>
                  <a:pt x="581174" y="82314"/>
                </a:lnTo>
                <a:lnTo>
                  <a:pt x="587947" y="82052"/>
                </a:lnTo>
                <a:lnTo>
                  <a:pt x="594767" y="81268"/>
                </a:lnTo>
                <a:lnTo>
                  <a:pt x="601634" y="79961"/>
                </a:lnTo>
                <a:lnTo>
                  <a:pt x="608549" y="78132"/>
                </a:lnTo>
                <a:lnTo>
                  <a:pt x="635543" y="78132"/>
                </a:lnTo>
                <a:lnTo>
                  <a:pt x="635543" y="58551"/>
                </a:lnTo>
                <a:lnTo>
                  <a:pt x="584407" y="58551"/>
                </a:lnTo>
                <a:lnTo>
                  <a:pt x="574260" y="57113"/>
                </a:lnTo>
                <a:lnTo>
                  <a:pt x="567012" y="52800"/>
                </a:lnTo>
                <a:lnTo>
                  <a:pt x="562663" y="45612"/>
                </a:lnTo>
                <a:lnTo>
                  <a:pt x="561214" y="35549"/>
                </a:lnTo>
                <a:lnTo>
                  <a:pt x="561214" y="0"/>
                </a:lnTo>
                <a:close/>
              </a:path>
              <a:path w="1169034" h="129540">
                <a:moveTo>
                  <a:pt x="242414" y="26994"/>
                </a:moveTo>
                <a:lnTo>
                  <a:pt x="215094" y="26994"/>
                </a:lnTo>
                <a:lnTo>
                  <a:pt x="234864" y="81553"/>
                </a:lnTo>
                <a:lnTo>
                  <a:pt x="263436" y="81553"/>
                </a:lnTo>
                <a:lnTo>
                  <a:pt x="242414" y="26994"/>
                </a:lnTo>
                <a:close/>
              </a:path>
              <a:path w="1169034" h="129540">
                <a:moveTo>
                  <a:pt x="499349" y="26994"/>
                </a:moveTo>
                <a:lnTo>
                  <a:pt x="472029" y="26994"/>
                </a:lnTo>
                <a:lnTo>
                  <a:pt x="491799" y="81553"/>
                </a:lnTo>
                <a:lnTo>
                  <a:pt x="520371" y="81553"/>
                </a:lnTo>
                <a:lnTo>
                  <a:pt x="499349" y="26994"/>
                </a:lnTo>
                <a:close/>
              </a:path>
              <a:path w="1169034" h="129540">
                <a:moveTo>
                  <a:pt x="635543" y="0"/>
                </a:moveTo>
                <a:lnTo>
                  <a:pt x="608549" y="0"/>
                </a:lnTo>
                <a:lnTo>
                  <a:pt x="608549" y="54369"/>
                </a:lnTo>
                <a:lnTo>
                  <a:pt x="601578" y="57157"/>
                </a:lnTo>
                <a:lnTo>
                  <a:pt x="593531" y="58551"/>
                </a:lnTo>
                <a:lnTo>
                  <a:pt x="635543" y="58551"/>
                </a:lnTo>
                <a:lnTo>
                  <a:pt x="635543" y="0"/>
                </a:lnTo>
                <a:close/>
              </a:path>
              <a:path w="1169034" h="129540">
                <a:moveTo>
                  <a:pt x="404738" y="0"/>
                </a:moveTo>
                <a:lnTo>
                  <a:pt x="372231" y="0"/>
                </a:lnTo>
                <a:lnTo>
                  <a:pt x="343526" y="43343"/>
                </a:lnTo>
                <a:lnTo>
                  <a:pt x="374371" y="43343"/>
                </a:lnTo>
                <a:lnTo>
                  <a:pt x="404738" y="0"/>
                </a:lnTo>
                <a:close/>
              </a:path>
              <a:path w="1169034" h="129540">
                <a:moveTo>
                  <a:pt x="687711" y="0"/>
                </a:moveTo>
                <a:lnTo>
                  <a:pt x="660716" y="0"/>
                </a:lnTo>
                <a:lnTo>
                  <a:pt x="660716" y="126798"/>
                </a:lnTo>
                <a:lnTo>
                  <a:pt x="687711" y="126798"/>
                </a:lnTo>
                <a:lnTo>
                  <a:pt x="687711" y="87827"/>
                </a:lnTo>
                <a:lnTo>
                  <a:pt x="697595" y="76040"/>
                </a:lnTo>
                <a:lnTo>
                  <a:pt x="728687" y="76040"/>
                </a:lnTo>
                <a:lnTo>
                  <a:pt x="715465" y="59502"/>
                </a:lnTo>
                <a:lnTo>
                  <a:pt x="717880" y="56650"/>
                </a:lnTo>
                <a:lnTo>
                  <a:pt x="687711" y="56650"/>
                </a:lnTo>
                <a:lnTo>
                  <a:pt x="687711" y="0"/>
                </a:lnTo>
                <a:close/>
              </a:path>
              <a:path w="1169034" h="129540">
                <a:moveTo>
                  <a:pt x="728687" y="76040"/>
                </a:moveTo>
                <a:lnTo>
                  <a:pt x="697595" y="76040"/>
                </a:lnTo>
                <a:lnTo>
                  <a:pt x="735996" y="126798"/>
                </a:lnTo>
                <a:lnTo>
                  <a:pt x="768074" y="126798"/>
                </a:lnTo>
                <a:lnTo>
                  <a:pt x="768462" y="125795"/>
                </a:lnTo>
                <a:lnTo>
                  <a:pt x="728687" y="76040"/>
                </a:lnTo>
                <a:close/>
              </a:path>
              <a:path w="1169034" h="129540">
                <a:moveTo>
                  <a:pt x="768462" y="125795"/>
                </a:moveTo>
                <a:lnTo>
                  <a:pt x="768074" y="126798"/>
                </a:lnTo>
                <a:lnTo>
                  <a:pt x="769264" y="126798"/>
                </a:lnTo>
                <a:lnTo>
                  <a:pt x="768462" y="125795"/>
                </a:lnTo>
                <a:close/>
              </a:path>
              <a:path w="1169034" h="129540">
                <a:moveTo>
                  <a:pt x="850959" y="0"/>
                </a:moveTo>
                <a:lnTo>
                  <a:pt x="817121" y="0"/>
                </a:lnTo>
                <a:lnTo>
                  <a:pt x="768462" y="125795"/>
                </a:lnTo>
                <a:lnTo>
                  <a:pt x="769264" y="126798"/>
                </a:lnTo>
                <a:lnTo>
                  <a:pt x="798871" y="126798"/>
                </a:lnTo>
                <a:lnTo>
                  <a:pt x="806856" y="105316"/>
                </a:lnTo>
                <a:lnTo>
                  <a:pt x="891538" y="105316"/>
                </a:lnTo>
                <a:lnTo>
                  <a:pt x="882382" y="81553"/>
                </a:lnTo>
                <a:lnTo>
                  <a:pt x="814269" y="81553"/>
                </a:lnTo>
                <a:lnTo>
                  <a:pt x="834040" y="26994"/>
                </a:lnTo>
                <a:lnTo>
                  <a:pt x="861360" y="26994"/>
                </a:lnTo>
                <a:lnTo>
                  <a:pt x="850959" y="0"/>
                </a:lnTo>
                <a:close/>
              </a:path>
              <a:path w="1169034" h="129540">
                <a:moveTo>
                  <a:pt x="891538" y="105316"/>
                </a:moveTo>
                <a:lnTo>
                  <a:pt x="861225" y="105316"/>
                </a:lnTo>
                <a:lnTo>
                  <a:pt x="869019" y="126798"/>
                </a:lnTo>
                <a:lnTo>
                  <a:pt x="899815" y="126798"/>
                </a:lnTo>
                <a:lnTo>
                  <a:pt x="891538" y="105316"/>
                </a:lnTo>
                <a:close/>
              </a:path>
              <a:path w="1169034" h="129540">
                <a:moveTo>
                  <a:pt x="861360" y="26994"/>
                </a:moveTo>
                <a:lnTo>
                  <a:pt x="834040" y="26994"/>
                </a:lnTo>
                <a:lnTo>
                  <a:pt x="853810" y="81553"/>
                </a:lnTo>
                <a:lnTo>
                  <a:pt x="882382" y="81553"/>
                </a:lnTo>
                <a:lnTo>
                  <a:pt x="861360" y="26994"/>
                </a:lnTo>
                <a:close/>
              </a:path>
              <a:path w="1169034" h="129540">
                <a:moveTo>
                  <a:pt x="765843" y="0"/>
                </a:moveTo>
                <a:lnTo>
                  <a:pt x="732575" y="0"/>
                </a:lnTo>
                <a:lnTo>
                  <a:pt x="687711" y="56650"/>
                </a:lnTo>
                <a:lnTo>
                  <a:pt x="717880" y="56650"/>
                </a:lnTo>
                <a:lnTo>
                  <a:pt x="765843" y="0"/>
                </a:lnTo>
                <a:close/>
              </a:path>
              <a:path w="1169034" h="129540">
                <a:moveTo>
                  <a:pt x="1025585" y="0"/>
                </a:moveTo>
                <a:lnTo>
                  <a:pt x="935478" y="0"/>
                </a:lnTo>
                <a:lnTo>
                  <a:pt x="928063" y="64824"/>
                </a:lnTo>
                <a:lnTo>
                  <a:pt x="926433" y="75922"/>
                </a:lnTo>
                <a:lnTo>
                  <a:pt x="910763" y="105126"/>
                </a:lnTo>
                <a:lnTo>
                  <a:pt x="903921" y="105126"/>
                </a:lnTo>
                <a:lnTo>
                  <a:pt x="903921" y="129079"/>
                </a:lnTo>
                <a:lnTo>
                  <a:pt x="911017" y="129079"/>
                </a:lnTo>
                <a:lnTo>
                  <a:pt x="917101" y="128255"/>
                </a:lnTo>
                <a:lnTo>
                  <a:pt x="927239" y="124960"/>
                </a:lnTo>
                <a:lnTo>
                  <a:pt x="932055" y="121982"/>
                </a:lnTo>
                <a:lnTo>
                  <a:pt x="936618" y="117673"/>
                </a:lnTo>
                <a:lnTo>
                  <a:pt x="941307" y="113364"/>
                </a:lnTo>
                <a:lnTo>
                  <a:pt x="953609" y="75743"/>
                </a:lnTo>
                <a:lnTo>
                  <a:pt x="959811" y="23762"/>
                </a:lnTo>
                <a:lnTo>
                  <a:pt x="1025585" y="23762"/>
                </a:lnTo>
                <a:lnTo>
                  <a:pt x="1025585" y="0"/>
                </a:lnTo>
                <a:close/>
              </a:path>
              <a:path w="1169034" h="129540">
                <a:moveTo>
                  <a:pt x="1025585" y="23762"/>
                </a:moveTo>
                <a:lnTo>
                  <a:pt x="998401" y="23762"/>
                </a:lnTo>
                <a:lnTo>
                  <a:pt x="998401" y="126798"/>
                </a:lnTo>
                <a:lnTo>
                  <a:pt x="1025585" y="126798"/>
                </a:lnTo>
                <a:lnTo>
                  <a:pt x="1025585" y="23762"/>
                </a:lnTo>
                <a:close/>
              </a:path>
              <a:path w="1169034" h="129540">
                <a:moveTo>
                  <a:pt x="1119960" y="0"/>
                </a:moveTo>
                <a:lnTo>
                  <a:pt x="1086123" y="0"/>
                </a:lnTo>
                <a:lnTo>
                  <a:pt x="1037076" y="126798"/>
                </a:lnTo>
                <a:lnTo>
                  <a:pt x="1067873" y="126798"/>
                </a:lnTo>
                <a:lnTo>
                  <a:pt x="1075857" y="105316"/>
                </a:lnTo>
                <a:lnTo>
                  <a:pt x="1160540" y="105316"/>
                </a:lnTo>
                <a:lnTo>
                  <a:pt x="1151384" y="81553"/>
                </a:lnTo>
                <a:lnTo>
                  <a:pt x="1083271" y="81553"/>
                </a:lnTo>
                <a:lnTo>
                  <a:pt x="1103041" y="26994"/>
                </a:lnTo>
                <a:lnTo>
                  <a:pt x="1130362" y="26994"/>
                </a:lnTo>
                <a:lnTo>
                  <a:pt x="1119960" y="0"/>
                </a:lnTo>
                <a:close/>
              </a:path>
              <a:path w="1169034" h="129540">
                <a:moveTo>
                  <a:pt x="1160540" y="105316"/>
                </a:moveTo>
                <a:lnTo>
                  <a:pt x="1130227" y="105316"/>
                </a:lnTo>
                <a:lnTo>
                  <a:pt x="1138021" y="126798"/>
                </a:lnTo>
                <a:lnTo>
                  <a:pt x="1168817" y="126798"/>
                </a:lnTo>
                <a:lnTo>
                  <a:pt x="1160540" y="105316"/>
                </a:lnTo>
                <a:close/>
              </a:path>
              <a:path w="1169034" h="129540">
                <a:moveTo>
                  <a:pt x="1130362" y="26994"/>
                </a:moveTo>
                <a:lnTo>
                  <a:pt x="1103041" y="26994"/>
                </a:lnTo>
                <a:lnTo>
                  <a:pt x="1122813" y="81553"/>
                </a:lnTo>
                <a:lnTo>
                  <a:pt x="1151384" y="81553"/>
                </a:lnTo>
                <a:lnTo>
                  <a:pt x="1130362" y="26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764314" y="11787675"/>
            <a:ext cx="892810" cy="160020"/>
          </a:xfrm>
          <a:custGeom>
            <a:avLst/>
            <a:gdLst/>
            <a:ahLst/>
            <a:cxnLst/>
            <a:rect l="l" t="t" r="r" b="b"/>
            <a:pathLst>
              <a:path w="892809" h="160020">
                <a:moveTo>
                  <a:pt x="129269" y="0"/>
                </a:moveTo>
                <a:lnTo>
                  <a:pt x="33529" y="0"/>
                </a:lnTo>
                <a:lnTo>
                  <a:pt x="25651" y="68876"/>
                </a:lnTo>
                <a:lnTo>
                  <a:pt x="24540" y="76968"/>
                </a:lnTo>
                <a:lnTo>
                  <a:pt x="11917" y="107657"/>
                </a:lnTo>
                <a:lnTo>
                  <a:pt x="9089" y="109677"/>
                </a:lnTo>
                <a:lnTo>
                  <a:pt x="5116" y="111024"/>
                </a:lnTo>
                <a:lnTo>
                  <a:pt x="0" y="111697"/>
                </a:lnTo>
                <a:lnTo>
                  <a:pt x="0" y="159567"/>
                </a:lnTo>
                <a:lnTo>
                  <a:pt x="28681" y="159567"/>
                </a:lnTo>
                <a:lnTo>
                  <a:pt x="28681" y="134723"/>
                </a:lnTo>
                <a:lnTo>
                  <a:pt x="141389" y="134723"/>
                </a:lnTo>
                <a:lnTo>
                  <a:pt x="141389" y="109475"/>
                </a:lnTo>
                <a:lnTo>
                  <a:pt x="37770" y="109475"/>
                </a:lnTo>
                <a:lnTo>
                  <a:pt x="43868" y="102368"/>
                </a:lnTo>
                <a:lnTo>
                  <a:pt x="48627" y="93569"/>
                </a:lnTo>
                <a:lnTo>
                  <a:pt x="52048" y="83078"/>
                </a:lnTo>
                <a:lnTo>
                  <a:pt x="54131" y="70896"/>
                </a:lnTo>
                <a:lnTo>
                  <a:pt x="59383" y="25248"/>
                </a:lnTo>
                <a:lnTo>
                  <a:pt x="129269" y="25248"/>
                </a:lnTo>
                <a:lnTo>
                  <a:pt x="129269" y="0"/>
                </a:lnTo>
                <a:close/>
              </a:path>
              <a:path w="892809" h="160020">
                <a:moveTo>
                  <a:pt x="141389" y="134723"/>
                </a:moveTo>
                <a:lnTo>
                  <a:pt x="112706" y="134723"/>
                </a:lnTo>
                <a:lnTo>
                  <a:pt x="112706" y="159567"/>
                </a:lnTo>
                <a:lnTo>
                  <a:pt x="141389" y="159567"/>
                </a:lnTo>
                <a:lnTo>
                  <a:pt x="141389" y="134723"/>
                </a:lnTo>
                <a:close/>
              </a:path>
              <a:path w="892809" h="160020">
                <a:moveTo>
                  <a:pt x="129269" y="25248"/>
                </a:moveTo>
                <a:lnTo>
                  <a:pt x="100385" y="25248"/>
                </a:lnTo>
                <a:lnTo>
                  <a:pt x="100385" y="109475"/>
                </a:lnTo>
                <a:lnTo>
                  <a:pt x="129269" y="109475"/>
                </a:lnTo>
                <a:lnTo>
                  <a:pt x="129269" y="25248"/>
                </a:lnTo>
                <a:close/>
              </a:path>
              <a:path w="892809" h="160020">
                <a:moveTo>
                  <a:pt x="253522" y="0"/>
                </a:moveTo>
                <a:lnTo>
                  <a:pt x="158186" y="0"/>
                </a:lnTo>
                <a:lnTo>
                  <a:pt x="158186" y="134723"/>
                </a:lnTo>
                <a:lnTo>
                  <a:pt x="253522" y="134723"/>
                </a:lnTo>
                <a:lnTo>
                  <a:pt x="253522" y="109475"/>
                </a:lnTo>
                <a:lnTo>
                  <a:pt x="186867" y="109475"/>
                </a:lnTo>
                <a:lnTo>
                  <a:pt x="186867" y="78975"/>
                </a:lnTo>
                <a:lnTo>
                  <a:pt x="252108" y="78975"/>
                </a:lnTo>
                <a:lnTo>
                  <a:pt x="252108" y="53728"/>
                </a:lnTo>
                <a:lnTo>
                  <a:pt x="186867" y="53728"/>
                </a:lnTo>
                <a:lnTo>
                  <a:pt x="186867" y="25248"/>
                </a:lnTo>
                <a:lnTo>
                  <a:pt x="253522" y="25248"/>
                </a:lnTo>
                <a:lnTo>
                  <a:pt x="253522" y="0"/>
                </a:lnTo>
                <a:close/>
              </a:path>
              <a:path w="892809" h="160020">
                <a:moveTo>
                  <a:pt x="338963" y="0"/>
                </a:moveTo>
                <a:lnTo>
                  <a:pt x="275944" y="0"/>
                </a:lnTo>
                <a:lnTo>
                  <a:pt x="275944" y="134723"/>
                </a:lnTo>
                <a:lnTo>
                  <a:pt x="304626" y="134723"/>
                </a:lnTo>
                <a:lnTo>
                  <a:pt x="304626" y="86853"/>
                </a:lnTo>
                <a:lnTo>
                  <a:pt x="338963" y="86853"/>
                </a:lnTo>
                <a:lnTo>
                  <a:pt x="377390" y="67702"/>
                </a:lnTo>
                <a:lnTo>
                  <a:pt x="380528" y="61605"/>
                </a:lnTo>
                <a:lnTo>
                  <a:pt x="304626" y="61605"/>
                </a:lnTo>
                <a:lnTo>
                  <a:pt x="304626" y="25248"/>
                </a:lnTo>
                <a:lnTo>
                  <a:pt x="380578" y="25248"/>
                </a:lnTo>
                <a:lnTo>
                  <a:pt x="377390" y="19075"/>
                </a:lnTo>
                <a:lnTo>
                  <a:pt x="372088" y="12523"/>
                </a:lnTo>
                <a:lnTo>
                  <a:pt x="365549" y="7044"/>
                </a:lnTo>
                <a:lnTo>
                  <a:pt x="357848" y="3130"/>
                </a:lnTo>
                <a:lnTo>
                  <a:pt x="348986" y="782"/>
                </a:lnTo>
                <a:lnTo>
                  <a:pt x="338963" y="0"/>
                </a:lnTo>
                <a:close/>
              </a:path>
              <a:path w="892809" h="160020">
                <a:moveTo>
                  <a:pt x="380578" y="25248"/>
                </a:moveTo>
                <a:lnTo>
                  <a:pt x="340914" y="25248"/>
                </a:lnTo>
                <a:lnTo>
                  <a:pt x="345627" y="26931"/>
                </a:lnTo>
                <a:lnTo>
                  <a:pt x="349263" y="30298"/>
                </a:lnTo>
                <a:lnTo>
                  <a:pt x="353034" y="33529"/>
                </a:lnTo>
                <a:lnTo>
                  <a:pt x="354919" y="37906"/>
                </a:lnTo>
                <a:lnTo>
                  <a:pt x="354919" y="48947"/>
                </a:lnTo>
                <a:lnTo>
                  <a:pt x="353034" y="53391"/>
                </a:lnTo>
                <a:lnTo>
                  <a:pt x="345627" y="59989"/>
                </a:lnTo>
                <a:lnTo>
                  <a:pt x="340914" y="61605"/>
                </a:lnTo>
                <a:lnTo>
                  <a:pt x="380528" y="61605"/>
                </a:lnTo>
                <a:lnTo>
                  <a:pt x="381178" y="60343"/>
                </a:lnTo>
                <a:lnTo>
                  <a:pt x="383450" y="52251"/>
                </a:lnTo>
                <a:lnTo>
                  <a:pt x="384208" y="43426"/>
                </a:lnTo>
                <a:lnTo>
                  <a:pt x="383450" y="34526"/>
                </a:lnTo>
                <a:lnTo>
                  <a:pt x="381178" y="26409"/>
                </a:lnTo>
                <a:lnTo>
                  <a:pt x="380578" y="25248"/>
                </a:lnTo>
                <a:close/>
              </a:path>
              <a:path w="892809" h="160020">
                <a:moveTo>
                  <a:pt x="500352" y="0"/>
                </a:moveTo>
                <a:lnTo>
                  <a:pt x="401986" y="0"/>
                </a:lnTo>
                <a:lnTo>
                  <a:pt x="401986" y="134723"/>
                </a:lnTo>
                <a:lnTo>
                  <a:pt x="465611" y="134723"/>
                </a:lnTo>
                <a:lnTo>
                  <a:pt x="475457" y="133953"/>
                </a:lnTo>
                <a:lnTo>
                  <a:pt x="506830" y="109475"/>
                </a:lnTo>
                <a:lnTo>
                  <a:pt x="430668" y="109475"/>
                </a:lnTo>
                <a:lnTo>
                  <a:pt x="430668" y="74330"/>
                </a:lnTo>
                <a:lnTo>
                  <a:pt x="506830" y="74330"/>
                </a:lnTo>
                <a:lnTo>
                  <a:pt x="503546" y="67930"/>
                </a:lnTo>
                <a:lnTo>
                  <a:pt x="465611" y="49082"/>
                </a:lnTo>
                <a:lnTo>
                  <a:pt x="430668" y="49082"/>
                </a:lnTo>
                <a:lnTo>
                  <a:pt x="430668" y="25248"/>
                </a:lnTo>
                <a:lnTo>
                  <a:pt x="500352" y="25248"/>
                </a:lnTo>
                <a:lnTo>
                  <a:pt x="500352" y="0"/>
                </a:lnTo>
                <a:close/>
              </a:path>
              <a:path w="892809" h="160020">
                <a:moveTo>
                  <a:pt x="506830" y="74330"/>
                </a:moveTo>
                <a:lnTo>
                  <a:pt x="467429" y="74330"/>
                </a:lnTo>
                <a:lnTo>
                  <a:pt x="472008" y="75946"/>
                </a:lnTo>
                <a:lnTo>
                  <a:pt x="475508" y="79178"/>
                </a:lnTo>
                <a:lnTo>
                  <a:pt x="479144" y="82275"/>
                </a:lnTo>
                <a:lnTo>
                  <a:pt x="480961" y="86516"/>
                </a:lnTo>
                <a:lnTo>
                  <a:pt x="480961" y="97154"/>
                </a:lnTo>
                <a:lnTo>
                  <a:pt x="479144" y="101396"/>
                </a:lnTo>
                <a:lnTo>
                  <a:pt x="475508" y="104627"/>
                </a:lnTo>
                <a:lnTo>
                  <a:pt x="472008" y="107859"/>
                </a:lnTo>
                <a:lnTo>
                  <a:pt x="467429" y="109475"/>
                </a:lnTo>
                <a:lnTo>
                  <a:pt x="506830" y="109475"/>
                </a:lnTo>
                <a:lnTo>
                  <a:pt x="507271" y="108617"/>
                </a:lnTo>
                <a:lnTo>
                  <a:pt x="509505" y="100626"/>
                </a:lnTo>
                <a:lnTo>
                  <a:pt x="510250" y="91902"/>
                </a:lnTo>
                <a:lnTo>
                  <a:pt x="509505" y="83179"/>
                </a:lnTo>
                <a:lnTo>
                  <a:pt x="507271" y="75188"/>
                </a:lnTo>
                <a:lnTo>
                  <a:pt x="506830" y="74330"/>
                </a:lnTo>
                <a:close/>
              </a:path>
              <a:path w="892809" h="160020">
                <a:moveTo>
                  <a:pt x="623365" y="0"/>
                </a:moveTo>
                <a:lnTo>
                  <a:pt x="528029" y="0"/>
                </a:lnTo>
                <a:lnTo>
                  <a:pt x="528029" y="134723"/>
                </a:lnTo>
                <a:lnTo>
                  <a:pt x="623365" y="134723"/>
                </a:lnTo>
                <a:lnTo>
                  <a:pt x="623365" y="109475"/>
                </a:lnTo>
                <a:lnTo>
                  <a:pt x="556710" y="109475"/>
                </a:lnTo>
                <a:lnTo>
                  <a:pt x="556710" y="78975"/>
                </a:lnTo>
                <a:lnTo>
                  <a:pt x="621952" y="78975"/>
                </a:lnTo>
                <a:lnTo>
                  <a:pt x="621952" y="53728"/>
                </a:lnTo>
                <a:lnTo>
                  <a:pt x="556710" y="53728"/>
                </a:lnTo>
                <a:lnTo>
                  <a:pt x="556710" y="25248"/>
                </a:lnTo>
                <a:lnTo>
                  <a:pt x="623365" y="25248"/>
                </a:lnTo>
                <a:lnTo>
                  <a:pt x="623365" y="0"/>
                </a:lnTo>
                <a:close/>
              </a:path>
              <a:path w="892809" h="160020">
                <a:moveTo>
                  <a:pt x="674469" y="0"/>
                </a:moveTo>
                <a:lnTo>
                  <a:pt x="645787" y="0"/>
                </a:lnTo>
                <a:lnTo>
                  <a:pt x="645787" y="134723"/>
                </a:lnTo>
                <a:lnTo>
                  <a:pt x="674469" y="134723"/>
                </a:lnTo>
                <a:lnTo>
                  <a:pt x="674469" y="78168"/>
                </a:lnTo>
                <a:lnTo>
                  <a:pt x="766977" y="78168"/>
                </a:lnTo>
                <a:lnTo>
                  <a:pt x="766977" y="52920"/>
                </a:lnTo>
                <a:lnTo>
                  <a:pt x="674469" y="52920"/>
                </a:lnTo>
                <a:lnTo>
                  <a:pt x="674469" y="0"/>
                </a:lnTo>
                <a:close/>
              </a:path>
              <a:path w="892809" h="160020">
                <a:moveTo>
                  <a:pt x="766977" y="78168"/>
                </a:moveTo>
                <a:lnTo>
                  <a:pt x="738093" y="78168"/>
                </a:lnTo>
                <a:lnTo>
                  <a:pt x="738093" y="134723"/>
                </a:lnTo>
                <a:lnTo>
                  <a:pt x="766977" y="134723"/>
                </a:lnTo>
                <a:lnTo>
                  <a:pt x="766977" y="78168"/>
                </a:lnTo>
                <a:close/>
              </a:path>
              <a:path w="892809" h="160020">
                <a:moveTo>
                  <a:pt x="766977" y="0"/>
                </a:moveTo>
                <a:lnTo>
                  <a:pt x="738093" y="0"/>
                </a:lnTo>
                <a:lnTo>
                  <a:pt x="738093" y="52920"/>
                </a:lnTo>
                <a:lnTo>
                  <a:pt x="766977" y="52920"/>
                </a:lnTo>
                <a:lnTo>
                  <a:pt x="766977" y="0"/>
                </a:lnTo>
                <a:close/>
              </a:path>
              <a:path w="892809" h="160020">
                <a:moveTo>
                  <a:pt x="853516" y="25248"/>
                </a:moveTo>
                <a:lnTo>
                  <a:pt x="824632" y="25248"/>
                </a:lnTo>
                <a:lnTo>
                  <a:pt x="824632" y="134723"/>
                </a:lnTo>
                <a:lnTo>
                  <a:pt x="853516" y="134723"/>
                </a:lnTo>
                <a:lnTo>
                  <a:pt x="853516" y="25248"/>
                </a:lnTo>
                <a:close/>
              </a:path>
              <a:path w="892809" h="160020">
                <a:moveTo>
                  <a:pt x="892700" y="0"/>
                </a:moveTo>
                <a:lnTo>
                  <a:pt x="785246" y="0"/>
                </a:lnTo>
                <a:lnTo>
                  <a:pt x="785246" y="25248"/>
                </a:lnTo>
                <a:lnTo>
                  <a:pt x="892700" y="25248"/>
                </a:lnTo>
                <a:lnTo>
                  <a:pt x="89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376630" y="11787671"/>
            <a:ext cx="940435" cy="137160"/>
          </a:xfrm>
          <a:custGeom>
            <a:avLst/>
            <a:gdLst/>
            <a:ahLst/>
            <a:cxnLst/>
            <a:rect l="l" t="t" r="r" b="b"/>
            <a:pathLst>
              <a:path w="940434" h="137159">
                <a:moveTo>
                  <a:pt x="28681" y="0"/>
                </a:moveTo>
                <a:lnTo>
                  <a:pt x="0" y="0"/>
                </a:lnTo>
                <a:lnTo>
                  <a:pt x="0" y="134722"/>
                </a:lnTo>
                <a:lnTo>
                  <a:pt x="28681" y="134722"/>
                </a:lnTo>
                <a:lnTo>
                  <a:pt x="28681" y="78167"/>
                </a:lnTo>
                <a:lnTo>
                  <a:pt x="121189" y="78167"/>
                </a:lnTo>
                <a:lnTo>
                  <a:pt x="121189" y="52919"/>
                </a:lnTo>
                <a:lnTo>
                  <a:pt x="28681" y="52919"/>
                </a:lnTo>
                <a:lnTo>
                  <a:pt x="28681" y="0"/>
                </a:lnTo>
                <a:close/>
              </a:path>
              <a:path w="940434" h="137159">
                <a:moveTo>
                  <a:pt x="121189" y="78167"/>
                </a:moveTo>
                <a:lnTo>
                  <a:pt x="92306" y="78167"/>
                </a:lnTo>
                <a:lnTo>
                  <a:pt x="92306" y="134722"/>
                </a:lnTo>
                <a:lnTo>
                  <a:pt x="121189" y="134722"/>
                </a:lnTo>
                <a:lnTo>
                  <a:pt x="121189" y="78167"/>
                </a:lnTo>
                <a:close/>
              </a:path>
              <a:path w="940434" h="137159">
                <a:moveTo>
                  <a:pt x="121189" y="0"/>
                </a:moveTo>
                <a:lnTo>
                  <a:pt x="92306" y="0"/>
                </a:lnTo>
                <a:lnTo>
                  <a:pt x="92306" y="52919"/>
                </a:lnTo>
                <a:lnTo>
                  <a:pt x="121189" y="52919"/>
                </a:lnTo>
                <a:lnTo>
                  <a:pt x="121189" y="0"/>
                </a:lnTo>
                <a:close/>
              </a:path>
              <a:path w="940434" h="137159">
                <a:moveTo>
                  <a:pt x="221463" y="0"/>
                </a:moveTo>
                <a:lnTo>
                  <a:pt x="185511" y="0"/>
                </a:lnTo>
                <a:lnTo>
                  <a:pt x="133399" y="134722"/>
                </a:lnTo>
                <a:lnTo>
                  <a:pt x="166120" y="134722"/>
                </a:lnTo>
                <a:lnTo>
                  <a:pt x="174603" y="111898"/>
                </a:lnTo>
                <a:lnTo>
                  <a:pt x="264579" y="111898"/>
                </a:lnTo>
                <a:lnTo>
                  <a:pt x="254851" y="86650"/>
                </a:lnTo>
                <a:lnTo>
                  <a:pt x="182481" y="86650"/>
                </a:lnTo>
                <a:lnTo>
                  <a:pt x="203486" y="28681"/>
                </a:lnTo>
                <a:lnTo>
                  <a:pt x="232515" y="28681"/>
                </a:lnTo>
                <a:lnTo>
                  <a:pt x="221463" y="0"/>
                </a:lnTo>
                <a:close/>
              </a:path>
              <a:path w="940434" h="137159">
                <a:moveTo>
                  <a:pt x="264579" y="111898"/>
                </a:moveTo>
                <a:lnTo>
                  <a:pt x="232370" y="111898"/>
                </a:lnTo>
                <a:lnTo>
                  <a:pt x="240652" y="134722"/>
                </a:lnTo>
                <a:lnTo>
                  <a:pt x="273373" y="134722"/>
                </a:lnTo>
                <a:lnTo>
                  <a:pt x="264579" y="111898"/>
                </a:lnTo>
                <a:close/>
              </a:path>
              <a:path w="940434" h="137159">
                <a:moveTo>
                  <a:pt x="232515" y="28681"/>
                </a:moveTo>
                <a:lnTo>
                  <a:pt x="203486" y="28681"/>
                </a:lnTo>
                <a:lnTo>
                  <a:pt x="224493" y="86650"/>
                </a:lnTo>
                <a:lnTo>
                  <a:pt x="254851" y="86650"/>
                </a:lnTo>
                <a:lnTo>
                  <a:pt x="232515" y="28681"/>
                </a:lnTo>
                <a:close/>
              </a:path>
              <a:path w="940434" h="137159">
                <a:moveTo>
                  <a:pt x="407004" y="0"/>
                </a:moveTo>
                <a:lnTo>
                  <a:pt x="311264" y="0"/>
                </a:lnTo>
                <a:lnTo>
                  <a:pt x="303387" y="68876"/>
                </a:lnTo>
                <a:lnTo>
                  <a:pt x="301655" y="80667"/>
                </a:lnTo>
                <a:lnTo>
                  <a:pt x="285006" y="111696"/>
                </a:lnTo>
                <a:lnTo>
                  <a:pt x="277734" y="111696"/>
                </a:lnTo>
                <a:lnTo>
                  <a:pt x="277734" y="137146"/>
                </a:lnTo>
                <a:lnTo>
                  <a:pt x="285276" y="137146"/>
                </a:lnTo>
                <a:lnTo>
                  <a:pt x="291739" y="136271"/>
                </a:lnTo>
                <a:lnTo>
                  <a:pt x="302511" y="132770"/>
                </a:lnTo>
                <a:lnTo>
                  <a:pt x="307628" y="129606"/>
                </a:lnTo>
                <a:lnTo>
                  <a:pt x="312475" y="125027"/>
                </a:lnTo>
                <a:lnTo>
                  <a:pt x="317459" y="120449"/>
                </a:lnTo>
                <a:lnTo>
                  <a:pt x="330530" y="80477"/>
                </a:lnTo>
                <a:lnTo>
                  <a:pt x="337118" y="25247"/>
                </a:lnTo>
                <a:lnTo>
                  <a:pt x="407004" y="25247"/>
                </a:lnTo>
                <a:lnTo>
                  <a:pt x="407004" y="0"/>
                </a:lnTo>
                <a:close/>
              </a:path>
              <a:path w="940434" h="137159">
                <a:moveTo>
                  <a:pt x="407004" y="25247"/>
                </a:moveTo>
                <a:lnTo>
                  <a:pt x="378120" y="25247"/>
                </a:lnTo>
                <a:lnTo>
                  <a:pt x="378120" y="134722"/>
                </a:lnTo>
                <a:lnTo>
                  <a:pt x="407004" y="134722"/>
                </a:lnTo>
                <a:lnTo>
                  <a:pt x="407004" y="25247"/>
                </a:lnTo>
                <a:close/>
              </a:path>
              <a:path w="940434" h="137159">
                <a:moveTo>
                  <a:pt x="462236" y="0"/>
                </a:moveTo>
                <a:lnTo>
                  <a:pt x="433555" y="0"/>
                </a:lnTo>
                <a:lnTo>
                  <a:pt x="433555" y="134722"/>
                </a:lnTo>
                <a:lnTo>
                  <a:pt x="496573" y="134722"/>
                </a:lnTo>
                <a:lnTo>
                  <a:pt x="506597" y="133952"/>
                </a:lnTo>
                <a:lnTo>
                  <a:pt x="538218" y="109475"/>
                </a:lnTo>
                <a:lnTo>
                  <a:pt x="462236" y="109475"/>
                </a:lnTo>
                <a:lnTo>
                  <a:pt x="462236" y="73118"/>
                </a:lnTo>
                <a:lnTo>
                  <a:pt x="538138" y="73118"/>
                </a:lnTo>
                <a:lnTo>
                  <a:pt x="535000" y="67020"/>
                </a:lnTo>
                <a:lnTo>
                  <a:pt x="496573" y="47870"/>
                </a:lnTo>
                <a:lnTo>
                  <a:pt x="462236" y="47870"/>
                </a:lnTo>
                <a:lnTo>
                  <a:pt x="462236" y="0"/>
                </a:lnTo>
                <a:close/>
              </a:path>
              <a:path w="940434" h="137159">
                <a:moveTo>
                  <a:pt x="538138" y="73118"/>
                </a:moveTo>
                <a:lnTo>
                  <a:pt x="498525" y="73118"/>
                </a:lnTo>
                <a:lnTo>
                  <a:pt x="503238" y="74801"/>
                </a:lnTo>
                <a:lnTo>
                  <a:pt x="506874" y="78167"/>
                </a:lnTo>
                <a:lnTo>
                  <a:pt x="510645" y="81399"/>
                </a:lnTo>
                <a:lnTo>
                  <a:pt x="512529" y="85775"/>
                </a:lnTo>
                <a:lnTo>
                  <a:pt x="512529" y="96817"/>
                </a:lnTo>
                <a:lnTo>
                  <a:pt x="510645" y="101261"/>
                </a:lnTo>
                <a:lnTo>
                  <a:pt x="503238" y="107859"/>
                </a:lnTo>
                <a:lnTo>
                  <a:pt x="498525" y="109475"/>
                </a:lnTo>
                <a:lnTo>
                  <a:pt x="538218" y="109475"/>
                </a:lnTo>
                <a:lnTo>
                  <a:pt x="538787" y="108364"/>
                </a:lnTo>
                <a:lnTo>
                  <a:pt x="541059" y="100209"/>
                </a:lnTo>
                <a:lnTo>
                  <a:pt x="541817" y="91296"/>
                </a:lnTo>
                <a:lnTo>
                  <a:pt x="541059" y="82472"/>
                </a:lnTo>
                <a:lnTo>
                  <a:pt x="538787" y="74380"/>
                </a:lnTo>
                <a:lnTo>
                  <a:pt x="538138" y="73118"/>
                </a:lnTo>
                <a:close/>
              </a:path>
              <a:path w="940434" h="137159">
                <a:moveTo>
                  <a:pt x="651004" y="83015"/>
                </a:moveTo>
                <a:lnTo>
                  <a:pt x="622322" y="83015"/>
                </a:lnTo>
                <a:lnTo>
                  <a:pt x="622322" y="134722"/>
                </a:lnTo>
                <a:lnTo>
                  <a:pt x="651004" y="134722"/>
                </a:lnTo>
                <a:lnTo>
                  <a:pt x="651004" y="83015"/>
                </a:lnTo>
                <a:close/>
              </a:path>
              <a:path w="940434" h="137159">
                <a:moveTo>
                  <a:pt x="572028" y="0"/>
                </a:moveTo>
                <a:lnTo>
                  <a:pt x="543144" y="0"/>
                </a:lnTo>
                <a:lnTo>
                  <a:pt x="543144" y="37770"/>
                </a:lnTo>
                <a:lnTo>
                  <a:pt x="555668" y="74329"/>
                </a:lnTo>
                <a:lnTo>
                  <a:pt x="593237" y="87458"/>
                </a:lnTo>
                <a:lnTo>
                  <a:pt x="600432" y="87181"/>
                </a:lnTo>
                <a:lnTo>
                  <a:pt x="607678" y="86347"/>
                </a:lnTo>
                <a:lnTo>
                  <a:pt x="614975" y="84959"/>
                </a:lnTo>
                <a:lnTo>
                  <a:pt x="622322" y="83015"/>
                </a:lnTo>
                <a:lnTo>
                  <a:pt x="651004" y="83015"/>
                </a:lnTo>
                <a:lnTo>
                  <a:pt x="651004" y="62210"/>
                </a:lnTo>
                <a:lnTo>
                  <a:pt x="596670" y="62210"/>
                </a:lnTo>
                <a:lnTo>
                  <a:pt x="585889" y="60683"/>
                </a:lnTo>
                <a:lnTo>
                  <a:pt x="578188" y="56100"/>
                </a:lnTo>
                <a:lnTo>
                  <a:pt x="573568" y="48463"/>
                </a:lnTo>
                <a:lnTo>
                  <a:pt x="572028" y="37770"/>
                </a:lnTo>
                <a:lnTo>
                  <a:pt x="572028" y="0"/>
                </a:lnTo>
                <a:close/>
              </a:path>
              <a:path w="940434" h="137159">
                <a:moveTo>
                  <a:pt x="651004" y="0"/>
                </a:moveTo>
                <a:lnTo>
                  <a:pt x="622322" y="0"/>
                </a:lnTo>
                <a:lnTo>
                  <a:pt x="622322" y="57767"/>
                </a:lnTo>
                <a:lnTo>
                  <a:pt x="616553" y="59711"/>
                </a:lnTo>
                <a:lnTo>
                  <a:pt x="610354" y="61100"/>
                </a:lnTo>
                <a:lnTo>
                  <a:pt x="603726" y="61933"/>
                </a:lnTo>
                <a:lnTo>
                  <a:pt x="596670" y="62210"/>
                </a:lnTo>
                <a:lnTo>
                  <a:pt x="651004" y="62210"/>
                </a:lnTo>
                <a:lnTo>
                  <a:pt x="651004" y="0"/>
                </a:lnTo>
                <a:close/>
              </a:path>
              <a:path w="940434" h="137159">
                <a:moveTo>
                  <a:pt x="706431" y="0"/>
                </a:moveTo>
                <a:lnTo>
                  <a:pt x="677749" y="0"/>
                </a:lnTo>
                <a:lnTo>
                  <a:pt x="677749" y="134722"/>
                </a:lnTo>
                <a:lnTo>
                  <a:pt x="705421" y="134722"/>
                </a:lnTo>
                <a:lnTo>
                  <a:pt x="739332" y="87054"/>
                </a:lnTo>
                <a:lnTo>
                  <a:pt x="706431" y="87054"/>
                </a:lnTo>
                <a:lnTo>
                  <a:pt x="706431" y="0"/>
                </a:lnTo>
                <a:close/>
              </a:path>
              <a:path w="940434" h="137159">
                <a:moveTo>
                  <a:pt x="798333" y="44436"/>
                </a:moveTo>
                <a:lnTo>
                  <a:pt x="769651" y="44436"/>
                </a:lnTo>
                <a:lnTo>
                  <a:pt x="769651" y="134722"/>
                </a:lnTo>
                <a:lnTo>
                  <a:pt x="798333" y="134722"/>
                </a:lnTo>
                <a:lnTo>
                  <a:pt x="798333" y="44436"/>
                </a:lnTo>
                <a:close/>
              </a:path>
              <a:path w="940434" h="137159">
                <a:moveTo>
                  <a:pt x="798333" y="0"/>
                </a:moveTo>
                <a:lnTo>
                  <a:pt x="768843" y="0"/>
                </a:lnTo>
                <a:lnTo>
                  <a:pt x="706431" y="87054"/>
                </a:lnTo>
                <a:lnTo>
                  <a:pt x="739332" y="87054"/>
                </a:lnTo>
                <a:lnTo>
                  <a:pt x="769651" y="44436"/>
                </a:lnTo>
                <a:lnTo>
                  <a:pt x="798333" y="44436"/>
                </a:lnTo>
                <a:lnTo>
                  <a:pt x="798333" y="0"/>
                </a:lnTo>
                <a:close/>
              </a:path>
              <a:path w="940434" h="137159">
                <a:moveTo>
                  <a:pt x="853579" y="0"/>
                </a:moveTo>
                <a:lnTo>
                  <a:pt x="824897" y="0"/>
                </a:lnTo>
                <a:lnTo>
                  <a:pt x="824897" y="134722"/>
                </a:lnTo>
                <a:lnTo>
                  <a:pt x="853579" y="134722"/>
                </a:lnTo>
                <a:lnTo>
                  <a:pt x="853579" y="93316"/>
                </a:lnTo>
                <a:lnTo>
                  <a:pt x="864082" y="80793"/>
                </a:lnTo>
                <a:lnTo>
                  <a:pt x="897117" y="80793"/>
                </a:lnTo>
                <a:lnTo>
                  <a:pt x="883068" y="63220"/>
                </a:lnTo>
                <a:lnTo>
                  <a:pt x="885634" y="60191"/>
                </a:lnTo>
                <a:lnTo>
                  <a:pt x="853579" y="60191"/>
                </a:lnTo>
                <a:lnTo>
                  <a:pt x="853579" y="0"/>
                </a:lnTo>
                <a:close/>
              </a:path>
              <a:path w="940434" h="137159">
                <a:moveTo>
                  <a:pt x="897117" y="80793"/>
                </a:moveTo>
                <a:lnTo>
                  <a:pt x="864082" y="80793"/>
                </a:lnTo>
                <a:lnTo>
                  <a:pt x="904882" y="134722"/>
                </a:lnTo>
                <a:lnTo>
                  <a:pt x="940230" y="134722"/>
                </a:lnTo>
                <a:lnTo>
                  <a:pt x="897117" y="80793"/>
                </a:lnTo>
                <a:close/>
              </a:path>
              <a:path w="940434" h="137159">
                <a:moveTo>
                  <a:pt x="936594" y="0"/>
                </a:moveTo>
                <a:lnTo>
                  <a:pt x="901247" y="0"/>
                </a:lnTo>
                <a:lnTo>
                  <a:pt x="853579" y="60191"/>
                </a:lnTo>
                <a:lnTo>
                  <a:pt x="885634" y="60191"/>
                </a:lnTo>
                <a:lnTo>
                  <a:pt x="9365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40347" y="12493947"/>
            <a:ext cx="1402016" cy="736645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3400755" y="12092671"/>
            <a:ext cx="12380595" cy="137795"/>
          </a:xfrm>
          <a:custGeom>
            <a:avLst/>
            <a:gdLst/>
            <a:ahLst/>
            <a:cxnLst/>
            <a:rect l="l" t="t" r="r" b="b"/>
            <a:pathLst>
              <a:path w="12380594" h="137795">
                <a:moveTo>
                  <a:pt x="12261583" y="0"/>
                </a:moveTo>
                <a:lnTo>
                  <a:pt x="12261583" y="137194"/>
                </a:lnTo>
                <a:lnTo>
                  <a:pt x="12359824" y="80478"/>
                </a:lnTo>
                <a:lnTo>
                  <a:pt x="12273470" y="80478"/>
                </a:lnTo>
                <a:lnTo>
                  <a:pt x="12273470" y="56715"/>
                </a:lnTo>
                <a:lnTo>
                  <a:pt x="12359822" y="56715"/>
                </a:lnTo>
                <a:lnTo>
                  <a:pt x="12261583" y="0"/>
                </a:lnTo>
                <a:close/>
              </a:path>
              <a:path w="12380594" h="137795">
                <a:moveTo>
                  <a:pt x="12261583" y="56715"/>
                </a:moveTo>
                <a:lnTo>
                  <a:pt x="0" y="56715"/>
                </a:lnTo>
                <a:lnTo>
                  <a:pt x="0" y="80478"/>
                </a:lnTo>
                <a:lnTo>
                  <a:pt x="12261583" y="80478"/>
                </a:lnTo>
                <a:lnTo>
                  <a:pt x="12261583" y="56715"/>
                </a:lnTo>
                <a:close/>
              </a:path>
              <a:path w="12380594" h="137795">
                <a:moveTo>
                  <a:pt x="12359822" y="56715"/>
                </a:moveTo>
                <a:lnTo>
                  <a:pt x="12273470" y="56715"/>
                </a:lnTo>
                <a:lnTo>
                  <a:pt x="12273470" y="80478"/>
                </a:lnTo>
                <a:lnTo>
                  <a:pt x="12359824" y="80478"/>
                </a:lnTo>
                <a:lnTo>
                  <a:pt x="12380404" y="68597"/>
                </a:lnTo>
                <a:lnTo>
                  <a:pt x="12359822" y="56715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783899" y="12493947"/>
            <a:ext cx="1402003" cy="736645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341357" y="12089975"/>
            <a:ext cx="118813" cy="11881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20588" y="12089975"/>
            <a:ext cx="118819" cy="118814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908696" y="12493947"/>
            <a:ext cx="1402003" cy="736645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988936" y="12089975"/>
            <a:ext cx="118813" cy="118813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557272" y="12089975"/>
            <a:ext cx="118814" cy="11881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648403" y="12089975"/>
            <a:ext cx="118813" cy="118814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216739" y="12089975"/>
            <a:ext cx="118819" cy="118814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3785087" y="12089975"/>
            <a:ext cx="118813" cy="118813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8135600" y="3942626"/>
            <a:ext cx="876300" cy="876300"/>
          </a:xfrm>
          <a:prstGeom prst="rect">
            <a:avLst/>
          </a:prstGeom>
        </p:spPr>
      </p:pic>
      <p:sp>
        <p:nvSpPr>
          <p:cNvPr id="97" name="object 97"/>
          <p:cNvSpPr/>
          <p:nvPr/>
        </p:nvSpPr>
        <p:spPr>
          <a:xfrm>
            <a:off x="825500" y="3008414"/>
            <a:ext cx="63500" cy="1727200"/>
          </a:xfrm>
          <a:custGeom>
            <a:avLst/>
            <a:gdLst/>
            <a:ahLst/>
            <a:cxnLst/>
            <a:rect l="l" t="t" r="r" b="b"/>
            <a:pathLst>
              <a:path w="63500" h="1727200">
                <a:moveTo>
                  <a:pt x="31750" y="0"/>
                </a:moveTo>
                <a:lnTo>
                  <a:pt x="19391" y="2494"/>
                </a:lnTo>
                <a:lnTo>
                  <a:pt x="9299" y="9297"/>
                </a:lnTo>
                <a:lnTo>
                  <a:pt x="2495" y="19389"/>
                </a:lnTo>
                <a:lnTo>
                  <a:pt x="0" y="31750"/>
                </a:lnTo>
                <a:lnTo>
                  <a:pt x="0" y="1695450"/>
                </a:lnTo>
                <a:lnTo>
                  <a:pt x="2495" y="1707808"/>
                </a:lnTo>
                <a:lnTo>
                  <a:pt x="9299" y="1717900"/>
                </a:lnTo>
                <a:lnTo>
                  <a:pt x="19391" y="1724704"/>
                </a:lnTo>
                <a:lnTo>
                  <a:pt x="31750" y="1727200"/>
                </a:lnTo>
                <a:lnTo>
                  <a:pt x="44108" y="1724704"/>
                </a:lnTo>
                <a:lnTo>
                  <a:pt x="54200" y="1717900"/>
                </a:lnTo>
                <a:lnTo>
                  <a:pt x="61004" y="1707808"/>
                </a:lnTo>
                <a:lnTo>
                  <a:pt x="63500" y="1695450"/>
                </a:lnTo>
                <a:lnTo>
                  <a:pt x="63500" y="31750"/>
                </a:lnTo>
                <a:lnTo>
                  <a:pt x="61004" y="19389"/>
                </a:lnTo>
                <a:lnTo>
                  <a:pt x="54200" y="9297"/>
                </a:lnTo>
                <a:lnTo>
                  <a:pt x="44108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232900" y="3008414"/>
            <a:ext cx="63500" cy="2717800"/>
          </a:xfrm>
          <a:custGeom>
            <a:avLst/>
            <a:gdLst/>
            <a:ahLst/>
            <a:cxnLst/>
            <a:rect l="l" t="t" r="r" b="b"/>
            <a:pathLst>
              <a:path w="63500" h="2717800">
                <a:moveTo>
                  <a:pt x="31750" y="0"/>
                </a:moveTo>
                <a:lnTo>
                  <a:pt x="19391" y="2494"/>
                </a:lnTo>
                <a:lnTo>
                  <a:pt x="9299" y="9297"/>
                </a:lnTo>
                <a:lnTo>
                  <a:pt x="2495" y="19389"/>
                </a:lnTo>
                <a:lnTo>
                  <a:pt x="0" y="31750"/>
                </a:lnTo>
                <a:lnTo>
                  <a:pt x="0" y="2686050"/>
                </a:lnTo>
                <a:lnTo>
                  <a:pt x="2495" y="2698408"/>
                </a:lnTo>
                <a:lnTo>
                  <a:pt x="9299" y="2708500"/>
                </a:lnTo>
                <a:lnTo>
                  <a:pt x="19391" y="2715304"/>
                </a:lnTo>
                <a:lnTo>
                  <a:pt x="31750" y="2717800"/>
                </a:lnTo>
                <a:lnTo>
                  <a:pt x="44108" y="2715304"/>
                </a:lnTo>
                <a:lnTo>
                  <a:pt x="54200" y="2708500"/>
                </a:lnTo>
                <a:lnTo>
                  <a:pt x="61004" y="2698408"/>
                </a:lnTo>
                <a:lnTo>
                  <a:pt x="63500" y="2686050"/>
                </a:lnTo>
                <a:lnTo>
                  <a:pt x="63500" y="31750"/>
                </a:lnTo>
                <a:lnTo>
                  <a:pt x="61004" y="19389"/>
                </a:lnTo>
                <a:lnTo>
                  <a:pt x="54200" y="9297"/>
                </a:lnTo>
                <a:lnTo>
                  <a:pt x="44108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232900" y="6393726"/>
            <a:ext cx="63500" cy="1130300"/>
          </a:xfrm>
          <a:custGeom>
            <a:avLst/>
            <a:gdLst/>
            <a:ahLst/>
            <a:cxnLst/>
            <a:rect l="l" t="t" r="r" b="b"/>
            <a:pathLst>
              <a:path w="63500" h="1130300">
                <a:moveTo>
                  <a:pt x="31750" y="0"/>
                </a:moveTo>
                <a:lnTo>
                  <a:pt x="19391" y="2495"/>
                </a:lnTo>
                <a:lnTo>
                  <a:pt x="9299" y="9299"/>
                </a:lnTo>
                <a:lnTo>
                  <a:pt x="2495" y="19391"/>
                </a:lnTo>
                <a:lnTo>
                  <a:pt x="0" y="31750"/>
                </a:lnTo>
                <a:lnTo>
                  <a:pt x="0" y="1098550"/>
                </a:lnTo>
                <a:lnTo>
                  <a:pt x="2495" y="1110908"/>
                </a:lnTo>
                <a:lnTo>
                  <a:pt x="9299" y="1121000"/>
                </a:lnTo>
                <a:lnTo>
                  <a:pt x="19391" y="1127804"/>
                </a:lnTo>
                <a:lnTo>
                  <a:pt x="31750" y="1130300"/>
                </a:lnTo>
                <a:lnTo>
                  <a:pt x="44108" y="1127804"/>
                </a:lnTo>
                <a:lnTo>
                  <a:pt x="54200" y="1121000"/>
                </a:lnTo>
                <a:lnTo>
                  <a:pt x="61004" y="1110908"/>
                </a:lnTo>
                <a:lnTo>
                  <a:pt x="63500" y="1098550"/>
                </a:lnTo>
                <a:lnTo>
                  <a:pt x="63500" y="31750"/>
                </a:lnTo>
                <a:lnTo>
                  <a:pt x="61004" y="19391"/>
                </a:lnTo>
                <a:lnTo>
                  <a:pt x="54200" y="9299"/>
                </a:lnTo>
                <a:lnTo>
                  <a:pt x="44108" y="2495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528800" y="3002826"/>
            <a:ext cx="63500" cy="2717800"/>
          </a:xfrm>
          <a:custGeom>
            <a:avLst/>
            <a:gdLst/>
            <a:ahLst/>
            <a:cxnLst/>
            <a:rect l="l" t="t" r="r" b="b"/>
            <a:pathLst>
              <a:path w="63500" h="2717800">
                <a:moveTo>
                  <a:pt x="31750" y="0"/>
                </a:moveTo>
                <a:lnTo>
                  <a:pt x="19391" y="2494"/>
                </a:lnTo>
                <a:lnTo>
                  <a:pt x="9299" y="9297"/>
                </a:lnTo>
                <a:lnTo>
                  <a:pt x="2495" y="19389"/>
                </a:lnTo>
                <a:lnTo>
                  <a:pt x="0" y="31750"/>
                </a:lnTo>
                <a:lnTo>
                  <a:pt x="0" y="2686050"/>
                </a:lnTo>
                <a:lnTo>
                  <a:pt x="2495" y="2698408"/>
                </a:lnTo>
                <a:lnTo>
                  <a:pt x="9299" y="2708500"/>
                </a:lnTo>
                <a:lnTo>
                  <a:pt x="19391" y="2715304"/>
                </a:lnTo>
                <a:lnTo>
                  <a:pt x="31750" y="2717800"/>
                </a:lnTo>
                <a:lnTo>
                  <a:pt x="44108" y="2715304"/>
                </a:lnTo>
                <a:lnTo>
                  <a:pt x="54200" y="2708500"/>
                </a:lnTo>
                <a:lnTo>
                  <a:pt x="61004" y="2698408"/>
                </a:lnTo>
                <a:lnTo>
                  <a:pt x="63500" y="2686050"/>
                </a:lnTo>
                <a:lnTo>
                  <a:pt x="63500" y="31750"/>
                </a:lnTo>
                <a:lnTo>
                  <a:pt x="61004" y="19389"/>
                </a:lnTo>
                <a:lnTo>
                  <a:pt x="54200" y="9297"/>
                </a:lnTo>
                <a:lnTo>
                  <a:pt x="44108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object 10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11067331"/>
            <a:ext cx="1092197" cy="2171700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7614900" y="5860351"/>
            <a:ext cx="1841500" cy="2425700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1058544" y="6482727"/>
            <a:ext cx="7424420" cy="1537335"/>
            <a:chOff x="1058544" y="6482727"/>
            <a:chExt cx="7424420" cy="1537335"/>
          </a:xfrm>
        </p:grpSpPr>
        <p:pic>
          <p:nvPicPr>
            <p:cNvPr id="104" name="object 10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58544" y="6482727"/>
              <a:ext cx="6811962" cy="153696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21499" y="7231925"/>
              <a:ext cx="1560969" cy="736600"/>
            </a:xfrm>
            <a:prstGeom prst="rect">
              <a:avLst/>
            </a:prstGeom>
          </p:spPr>
        </p:pic>
      </p:grpSp>
      <p:sp>
        <p:nvSpPr>
          <p:cNvPr id="106" name="object 106"/>
          <p:cNvSpPr/>
          <p:nvPr/>
        </p:nvSpPr>
        <p:spPr>
          <a:xfrm>
            <a:off x="825500" y="6514376"/>
            <a:ext cx="63500" cy="1485900"/>
          </a:xfrm>
          <a:custGeom>
            <a:avLst/>
            <a:gdLst/>
            <a:ahLst/>
            <a:cxnLst/>
            <a:rect l="l" t="t" r="r" b="b"/>
            <a:pathLst>
              <a:path w="63500" h="1485900">
                <a:moveTo>
                  <a:pt x="31750" y="0"/>
                </a:moveTo>
                <a:lnTo>
                  <a:pt x="19391" y="2494"/>
                </a:lnTo>
                <a:lnTo>
                  <a:pt x="9299" y="9297"/>
                </a:lnTo>
                <a:lnTo>
                  <a:pt x="2495" y="19389"/>
                </a:lnTo>
                <a:lnTo>
                  <a:pt x="0" y="31750"/>
                </a:lnTo>
                <a:lnTo>
                  <a:pt x="0" y="1454150"/>
                </a:lnTo>
                <a:lnTo>
                  <a:pt x="2495" y="1466508"/>
                </a:lnTo>
                <a:lnTo>
                  <a:pt x="9299" y="1476600"/>
                </a:lnTo>
                <a:lnTo>
                  <a:pt x="19391" y="1483404"/>
                </a:lnTo>
                <a:lnTo>
                  <a:pt x="31750" y="1485900"/>
                </a:lnTo>
                <a:lnTo>
                  <a:pt x="44108" y="1483404"/>
                </a:lnTo>
                <a:lnTo>
                  <a:pt x="54200" y="1476600"/>
                </a:lnTo>
                <a:lnTo>
                  <a:pt x="61004" y="1466508"/>
                </a:lnTo>
                <a:lnTo>
                  <a:pt x="63500" y="1454150"/>
                </a:lnTo>
                <a:lnTo>
                  <a:pt x="63500" y="31750"/>
                </a:lnTo>
                <a:lnTo>
                  <a:pt x="61004" y="19389"/>
                </a:lnTo>
                <a:lnTo>
                  <a:pt x="54200" y="9297"/>
                </a:lnTo>
                <a:lnTo>
                  <a:pt x="44108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5500" y="8939466"/>
            <a:ext cx="63500" cy="1746250"/>
          </a:xfrm>
          <a:custGeom>
            <a:avLst/>
            <a:gdLst/>
            <a:ahLst/>
            <a:cxnLst/>
            <a:rect l="l" t="t" r="r" b="b"/>
            <a:pathLst>
              <a:path w="63500" h="1746250">
                <a:moveTo>
                  <a:pt x="31750" y="0"/>
                </a:moveTo>
                <a:lnTo>
                  <a:pt x="19391" y="2496"/>
                </a:lnTo>
                <a:lnTo>
                  <a:pt x="9299" y="9302"/>
                </a:lnTo>
                <a:lnTo>
                  <a:pt x="2495" y="19395"/>
                </a:lnTo>
                <a:lnTo>
                  <a:pt x="0" y="31750"/>
                </a:lnTo>
                <a:lnTo>
                  <a:pt x="0" y="1714143"/>
                </a:lnTo>
                <a:lnTo>
                  <a:pt x="2495" y="1726502"/>
                </a:lnTo>
                <a:lnTo>
                  <a:pt x="9299" y="1736594"/>
                </a:lnTo>
                <a:lnTo>
                  <a:pt x="19391" y="1743398"/>
                </a:lnTo>
                <a:lnTo>
                  <a:pt x="31750" y="1745893"/>
                </a:lnTo>
                <a:lnTo>
                  <a:pt x="44108" y="1743398"/>
                </a:lnTo>
                <a:lnTo>
                  <a:pt x="54200" y="1736594"/>
                </a:lnTo>
                <a:lnTo>
                  <a:pt x="61004" y="1726501"/>
                </a:lnTo>
                <a:lnTo>
                  <a:pt x="63500" y="1714143"/>
                </a:lnTo>
                <a:lnTo>
                  <a:pt x="63500" y="31750"/>
                </a:lnTo>
                <a:lnTo>
                  <a:pt x="61004" y="19395"/>
                </a:lnTo>
                <a:lnTo>
                  <a:pt x="54200" y="9302"/>
                </a:lnTo>
                <a:lnTo>
                  <a:pt x="44108" y="2496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264650" y="8988462"/>
            <a:ext cx="63500" cy="1746250"/>
          </a:xfrm>
          <a:custGeom>
            <a:avLst/>
            <a:gdLst/>
            <a:ahLst/>
            <a:cxnLst/>
            <a:rect l="l" t="t" r="r" b="b"/>
            <a:pathLst>
              <a:path w="63500" h="1746250">
                <a:moveTo>
                  <a:pt x="31750" y="0"/>
                </a:moveTo>
                <a:lnTo>
                  <a:pt x="19391" y="2496"/>
                </a:lnTo>
                <a:lnTo>
                  <a:pt x="9299" y="9302"/>
                </a:lnTo>
                <a:lnTo>
                  <a:pt x="2495" y="19395"/>
                </a:lnTo>
                <a:lnTo>
                  <a:pt x="0" y="31750"/>
                </a:lnTo>
                <a:lnTo>
                  <a:pt x="0" y="1714143"/>
                </a:lnTo>
                <a:lnTo>
                  <a:pt x="2495" y="1726502"/>
                </a:lnTo>
                <a:lnTo>
                  <a:pt x="9299" y="1736594"/>
                </a:lnTo>
                <a:lnTo>
                  <a:pt x="19391" y="1743398"/>
                </a:lnTo>
                <a:lnTo>
                  <a:pt x="31750" y="1745893"/>
                </a:lnTo>
                <a:lnTo>
                  <a:pt x="44108" y="1743398"/>
                </a:lnTo>
                <a:lnTo>
                  <a:pt x="54200" y="1736594"/>
                </a:lnTo>
                <a:lnTo>
                  <a:pt x="61004" y="1726501"/>
                </a:lnTo>
                <a:lnTo>
                  <a:pt x="63500" y="1714143"/>
                </a:lnTo>
                <a:lnTo>
                  <a:pt x="63500" y="31750"/>
                </a:lnTo>
                <a:lnTo>
                  <a:pt x="61004" y="19395"/>
                </a:lnTo>
                <a:lnTo>
                  <a:pt x="54200" y="9302"/>
                </a:lnTo>
                <a:lnTo>
                  <a:pt x="44108" y="2496"/>
                </a:lnTo>
                <a:lnTo>
                  <a:pt x="317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object 10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0" y="4742726"/>
            <a:ext cx="876312" cy="13970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6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4"/>
                </a:lnTo>
                <a:lnTo>
                  <a:pt x="10652" y="66993"/>
                </a:lnTo>
                <a:lnTo>
                  <a:pt x="25404" y="109423"/>
                </a:lnTo>
                <a:lnTo>
                  <a:pt x="45345" y="149134"/>
                </a:lnTo>
                <a:lnTo>
                  <a:pt x="70062" y="185713"/>
                </a:lnTo>
                <a:lnTo>
                  <a:pt x="99144" y="218749"/>
                </a:lnTo>
                <a:lnTo>
                  <a:pt x="132181" y="247831"/>
                </a:lnTo>
                <a:lnTo>
                  <a:pt x="168760" y="272548"/>
                </a:lnTo>
                <a:lnTo>
                  <a:pt x="208470" y="292488"/>
                </a:lnTo>
                <a:lnTo>
                  <a:pt x="250901" y="307241"/>
                </a:lnTo>
                <a:lnTo>
                  <a:pt x="295640" y="316394"/>
                </a:lnTo>
                <a:lnTo>
                  <a:pt x="342276" y="319536"/>
                </a:lnTo>
                <a:lnTo>
                  <a:pt x="389002" y="316394"/>
                </a:lnTo>
                <a:lnTo>
                  <a:pt x="433799" y="307241"/>
                </a:lnTo>
                <a:lnTo>
                  <a:pt x="476261" y="292488"/>
                </a:lnTo>
                <a:lnTo>
                  <a:pt x="515981" y="272548"/>
                </a:lnTo>
                <a:lnTo>
                  <a:pt x="552552" y="247831"/>
                </a:lnTo>
                <a:lnTo>
                  <a:pt x="585567" y="218749"/>
                </a:lnTo>
                <a:lnTo>
                  <a:pt x="614619" y="185713"/>
                </a:lnTo>
                <a:lnTo>
                  <a:pt x="639301" y="149134"/>
                </a:lnTo>
                <a:lnTo>
                  <a:pt x="659207" y="109423"/>
                </a:lnTo>
                <a:lnTo>
                  <a:pt x="673929" y="66993"/>
                </a:lnTo>
                <a:lnTo>
                  <a:pt x="683061" y="22254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36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90"/>
                </a:lnTo>
                <a:lnTo>
                  <a:pt x="133824" y="56207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5"/>
                </a:lnTo>
                <a:lnTo>
                  <a:pt x="12295" y="237045"/>
                </a:lnTo>
                <a:lnTo>
                  <a:pt x="3142" y="281785"/>
                </a:lnTo>
                <a:lnTo>
                  <a:pt x="0" y="328421"/>
                </a:lnTo>
                <a:lnTo>
                  <a:pt x="3142" y="375058"/>
                </a:lnTo>
                <a:lnTo>
                  <a:pt x="12295" y="419797"/>
                </a:lnTo>
                <a:lnTo>
                  <a:pt x="27047" y="462227"/>
                </a:lnTo>
                <a:lnTo>
                  <a:pt x="46988" y="501938"/>
                </a:lnTo>
                <a:lnTo>
                  <a:pt x="71705" y="538517"/>
                </a:lnTo>
                <a:lnTo>
                  <a:pt x="100787" y="571553"/>
                </a:lnTo>
                <a:lnTo>
                  <a:pt x="133824" y="600635"/>
                </a:lnTo>
                <a:lnTo>
                  <a:pt x="170403" y="625352"/>
                </a:lnTo>
                <a:lnTo>
                  <a:pt x="210113" y="645292"/>
                </a:lnTo>
                <a:lnTo>
                  <a:pt x="243332" y="656842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65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6"/>
                </a:lnTo>
                <a:lnTo>
                  <a:pt x="71705" y="554015"/>
                </a:lnTo>
                <a:lnTo>
                  <a:pt x="100787" y="587051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1"/>
                </a:lnTo>
                <a:lnTo>
                  <a:pt x="252544" y="675543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3"/>
                </a:lnTo>
                <a:lnTo>
                  <a:pt x="477904" y="660791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1"/>
                </a:lnTo>
                <a:lnTo>
                  <a:pt x="616262" y="554015"/>
                </a:lnTo>
                <a:lnTo>
                  <a:pt x="640944" y="517436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45359" y="12940625"/>
            <a:ext cx="340360" cy="262890"/>
          </a:xfrm>
          <a:custGeom>
            <a:avLst/>
            <a:gdLst/>
            <a:ahLst/>
            <a:cxnLst/>
            <a:rect l="l" t="t" r="r" b="b"/>
            <a:pathLst>
              <a:path w="340359" h="262890">
                <a:moveTo>
                  <a:pt x="112013" y="61721"/>
                </a:moveTo>
                <a:lnTo>
                  <a:pt x="67436" y="61721"/>
                </a:lnTo>
                <a:lnTo>
                  <a:pt x="67436" y="257936"/>
                </a:lnTo>
                <a:lnTo>
                  <a:pt x="112013" y="257936"/>
                </a:lnTo>
                <a:lnTo>
                  <a:pt x="112013" y="61721"/>
                </a:lnTo>
                <a:close/>
              </a:path>
              <a:path w="340359" h="262890">
                <a:moveTo>
                  <a:pt x="112013" y="3809"/>
                </a:moveTo>
                <a:lnTo>
                  <a:pt x="73151" y="3809"/>
                </a:lnTo>
                <a:lnTo>
                  <a:pt x="0" y="77723"/>
                </a:lnTo>
                <a:lnTo>
                  <a:pt x="25907" y="104774"/>
                </a:lnTo>
                <a:lnTo>
                  <a:pt x="67436" y="61721"/>
                </a:lnTo>
                <a:lnTo>
                  <a:pt x="112013" y="61721"/>
                </a:lnTo>
                <a:lnTo>
                  <a:pt x="112013" y="3809"/>
                </a:lnTo>
                <a:close/>
              </a:path>
              <a:path w="340359" h="262890">
                <a:moveTo>
                  <a:pt x="172167" y="192023"/>
                </a:moveTo>
                <a:lnTo>
                  <a:pt x="148164" y="221360"/>
                </a:lnTo>
                <a:lnTo>
                  <a:pt x="155713" y="230076"/>
                </a:lnTo>
                <a:lnTo>
                  <a:pt x="164642" y="237934"/>
                </a:lnTo>
                <a:lnTo>
                  <a:pt x="199670" y="256079"/>
                </a:lnTo>
                <a:lnTo>
                  <a:pt x="244176" y="262508"/>
                </a:lnTo>
                <a:lnTo>
                  <a:pt x="264798" y="261223"/>
                </a:lnTo>
                <a:lnTo>
                  <a:pt x="313518" y="241934"/>
                </a:lnTo>
                <a:lnTo>
                  <a:pt x="330247" y="222884"/>
                </a:lnTo>
                <a:lnTo>
                  <a:pt x="242652" y="222884"/>
                </a:lnTo>
                <a:lnTo>
                  <a:pt x="232627" y="222361"/>
                </a:lnTo>
                <a:lnTo>
                  <a:pt x="194313" y="209954"/>
                </a:lnTo>
                <a:lnTo>
                  <a:pt x="178692" y="198715"/>
                </a:lnTo>
                <a:lnTo>
                  <a:pt x="172167" y="192023"/>
                </a:lnTo>
                <a:close/>
              </a:path>
              <a:path w="340359" h="262890">
                <a:moveTo>
                  <a:pt x="323948" y="148208"/>
                </a:moveTo>
                <a:lnTo>
                  <a:pt x="239223" y="148208"/>
                </a:lnTo>
                <a:lnTo>
                  <a:pt x="263893" y="150447"/>
                </a:lnTo>
                <a:lnTo>
                  <a:pt x="281514" y="157162"/>
                </a:lnTo>
                <a:lnTo>
                  <a:pt x="292087" y="168354"/>
                </a:lnTo>
                <a:lnTo>
                  <a:pt x="295611" y="184022"/>
                </a:lnTo>
                <a:lnTo>
                  <a:pt x="294730" y="192524"/>
                </a:lnTo>
                <a:lnTo>
                  <a:pt x="264750" y="220313"/>
                </a:lnTo>
                <a:lnTo>
                  <a:pt x="242652" y="222884"/>
                </a:lnTo>
                <a:lnTo>
                  <a:pt x="330247" y="222884"/>
                </a:lnTo>
                <a:lnTo>
                  <a:pt x="333235" y="218312"/>
                </a:lnTo>
                <a:lnTo>
                  <a:pt x="338164" y="204215"/>
                </a:lnTo>
                <a:lnTo>
                  <a:pt x="339807" y="188594"/>
                </a:lnTo>
                <a:lnTo>
                  <a:pt x="338640" y="175736"/>
                </a:lnTo>
                <a:lnTo>
                  <a:pt x="335140" y="164210"/>
                </a:lnTo>
                <a:lnTo>
                  <a:pt x="329306" y="154019"/>
                </a:lnTo>
                <a:lnTo>
                  <a:pt x="323948" y="148208"/>
                </a:lnTo>
                <a:close/>
              </a:path>
              <a:path w="340359" h="262890">
                <a:moveTo>
                  <a:pt x="209886" y="108584"/>
                </a:moveTo>
                <a:lnTo>
                  <a:pt x="209886" y="148589"/>
                </a:lnTo>
                <a:lnTo>
                  <a:pt x="213148" y="148423"/>
                </a:lnTo>
                <a:lnTo>
                  <a:pt x="219125" y="148304"/>
                </a:lnTo>
                <a:lnTo>
                  <a:pt x="323948" y="148208"/>
                </a:lnTo>
                <a:lnTo>
                  <a:pt x="321138" y="145160"/>
                </a:lnTo>
                <a:lnTo>
                  <a:pt x="311613" y="137874"/>
                </a:lnTo>
                <a:lnTo>
                  <a:pt x="301707" y="132397"/>
                </a:lnTo>
                <a:lnTo>
                  <a:pt x="291420" y="128730"/>
                </a:lnTo>
                <a:lnTo>
                  <a:pt x="280752" y="126872"/>
                </a:lnTo>
                <a:lnTo>
                  <a:pt x="291444" y="124253"/>
                </a:lnTo>
                <a:lnTo>
                  <a:pt x="301421" y="120205"/>
                </a:lnTo>
                <a:lnTo>
                  <a:pt x="310684" y="114728"/>
                </a:lnTo>
                <a:lnTo>
                  <a:pt x="317818" y="108965"/>
                </a:lnTo>
                <a:lnTo>
                  <a:pt x="239223" y="108965"/>
                </a:lnTo>
                <a:lnTo>
                  <a:pt x="219506" y="108870"/>
                </a:lnTo>
                <a:lnTo>
                  <a:pt x="213434" y="108751"/>
                </a:lnTo>
                <a:lnTo>
                  <a:pt x="209886" y="108584"/>
                </a:lnTo>
                <a:close/>
              </a:path>
              <a:path w="340359" h="262890">
                <a:moveTo>
                  <a:pt x="329261" y="39623"/>
                </a:moveTo>
                <a:lnTo>
                  <a:pt x="239985" y="39623"/>
                </a:lnTo>
                <a:lnTo>
                  <a:pt x="250724" y="40219"/>
                </a:lnTo>
                <a:lnTo>
                  <a:pt x="260464" y="42005"/>
                </a:lnTo>
                <a:lnTo>
                  <a:pt x="290515" y="67365"/>
                </a:lnTo>
                <a:lnTo>
                  <a:pt x="291420" y="75437"/>
                </a:lnTo>
                <a:lnTo>
                  <a:pt x="290515" y="83296"/>
                </a:lnTo>
                <a:lnTo>
                  <a:pt x="260464" y="106870"/>
                </a:lnTo>
                <a:lnTo>
                  <a:pt x="239223" y="108965"/>
                </a:lnTo>
                <a:lnTo>
                  <a:pt x="317818" y="108965"/>
                </a:lnTo>
                <a:lnTo>
                  <a:pt x="335997" y="68579"/>
                </a:lnTo>
                <a:lnTo>
                  <a:pt x="334425" y="53601"/>
                </a:lnTo>
                <a:lnTo>
                  <a:pt x="329711" y="40290"/>
                </a:lnTo>
                <a:lnTo>
                  <a:pt x="329261" y="39623"/>
                </a:lnTo>
                <a:close/>
              </a:path>
              <a:path w="340359" h="262890">
                <a:moveTo>
                  <a:pt x="244176" y="0"/>
                </a:moveTo>
                <a:lnTo>
                  <a:pt x="216387" y="2500"/>
                </a:lnTo>
                <a:lnTo>
                  <a:pt x="191693" y="10001"/>
                </a:lnTo>
                <a:lnTo>
                  <a:pt x="170095" y="22502"/>
                </a:lnTo>
                <a:lnTo>
                  <a:pt x="151593" y="40004"/>
                </a:lnTo>
                <a:lnTo>
                  <a:pt x="174453" y="67817"/>
                </a:lnTo>
                <a:lnTo>
                  <a:pt x="189122" y="55483"/>
                </a:lnTo>
                <a:lnTo>
                  <a:pt x="204933" y="46672"/>
                </a:lnTo>
                <a:lnTo>
                  <a:pt x="221888" y="41386"/>
                </a:lnTo>
                <a:lnTo>
                  <a:pt x="239985" y="39623"/>
                </a:lnTo>
                <a:lnTo>
                  <a:pt x="329261" y="39623"/>
                </a:lnTo>
                <a:lnTo>
                  <a:pt x="321852" y="28646"/>
                </a:lnTo>
                <a:lnTo>
                  <a:pt x="310851" y="18668"/>
                </a:lnTo>
                <a:lnTo>
                  <a:pt x="297254" y="10501"/>
                </a:lnTo>
                <a:lnTo>
                  <a:pt x="281609" y="4667"/>
                </a:lnTo>
                <a:lnTo>
                  <a:pt x="263917" y="1166"/>
                </a:lnTo>
                <a:lnTo>
                  <a:pt x="2441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3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6200" y="970366"/>
            <a:ext cx="10238105" cy="539115"/>
          </a:xfrm>
          <a:custGeom>
            <a:avLst/>
            <a:gdLst/>
            <a:ahLst/>
            <a:cxnLst/>
            <a:rect l="l" t="t" r="r" b="b"/>
            <a:pathLst>
              <a:path w="10238105" h="539115">
                <a:moveTo>
                  <a:pt x="109220" y="107950"/>
                </a:moveTo>
                <a:lnTo>
                  <a:pt x="0" y="107950"/>
                </a:lnTo>
                <a:lnTo>
                  <a:pt x="0" y="531494"/>
                </a:lnTo>
                <a:lnTo>
                  <a:pt x="109220" y="531494"/>
                </a:lnTo>
                <a:lnTo>
                  <a:pt x="109220" y="407669"/>
                </a:lnTo>
                <a:lnTo>
                  <a:pt x="137795" y="372110"/>
                </a:lnTo>
                <a:lnTo>
                  <a:pt x="260335" y="372110"/>
                </a:lnTo>
                <a:lnTo>
                  <a:pt x="209550" y="306070"/>
                </a:lnTo>
                <a:lnTo>
                  <a:pt x="229580" y="281940"/>
                </a:lnTo>
                <a:lnTo>
                  <a:pt x="109220" y="281940"/>
                </a:lnTo>
                <a:lnTo>
                  <a:pt x="109220" y="107950"/>
                </a:lnTo>
                <a:close/>
              </a:path>
              <a:path w="10238105" h="539115">
                <a:moveTo>
                  <a:pt x="260335" y="372110"/>
                </a:moveTo>
                <a:lnTo>
                  <a:pt x="137795" y="372110"/>
                </a:lnTo>
                <a:lnTo>
                  <a:pt x="248920" y="531494"/>
                </a:lnTo>
                <a:lnTo>
                  <a:pt x="382905" y="531494"/>
                </a:lnTo>
                <a:lnTo>
                  <a:pt x="260335" y="372110"/>
                </a:lnTo>
                <a:close/>
              </a:path>
              <a:path w="10238105" h="539115">
                <a:moveTo>
                  <a:pt x="374015" y="107950"/>
                </a:moveTo>
                <a:lnTo>
                  <a:pt x="239395" y="107950"/>
                </a:lnTo>
                <a:lnTo>
                  <a:pt x="109220" y="281940"/>
                </a:lnTo>
                <a:lnTo>
                  <a:pt x="229580" y="281940"/>
                </a:lnTo>
                <a:lnTo>
                  <a:pt x="374015" y="107950"/>
                </a:lnTo>
                <a:close/>
              </a:path>
              <a:path w="10238105" h="539115">
                <a:moveTo>
                  <a:pt x="809812" y="107950"/>
                </a:moveTo>
                <a:lnTo>
                  <a:pt x="494217" y="107950"/>
                </a:lnTo>
                <a:lnTo>
                  <a:pt x="468817" y="322580"/>
                </a:lnTo>
                <a:lnTo>
                  <a:pt x="463778" y="354210"/>
                </a:lnTo>
                <a:lnTo>
                  <a:pt x="450125" y="401518"/>
                </a:lnTo>
                <a:lnTo>
                  <a:pt x="420240" y="436244"/>
                </a:lnTo>
                <a:lnTo>
                  <a:pt x="391982" y="442594"/>
                </a:lnTo>
                <a:lnTo>
                  <a:pt x="391982" y="539114"/>
                </a:lnTo>
                <a:lnTo>
                  <a:pt x="442823" y="534114"/>
                </a:lnTo>
                <a:lnTo>
                  <a:pt x="485169" y="518159"/>
                </a:lnTo>
                <a:lnTo>
                  <a:pt x="523507" y="487401"/>
                </a:lnTo>
                <a:lnTo>
                  <a:pt x="544462" y="455334"/>
                </a:lnTo>
                <a:lnTo>
                  <a:pt x="560972" y="413106"/>
                </a:lnTo>
                <a:lnTo>
                  <a:pt x="573037" y="360719"/>
                </a:lnTo>
                <a:lnTo>
                  <a:pt x="592642" y="203200"/>
                </a:lnTo>
                <a:lnTo>
                  <a:pt x="809812" y="203200"/>
                </a:lnTo>
                <a:lnTo>
                  <a:pt x="809812" y="107950"/>
                </a:lnTo>
                <a:close/>
              </a:path>
              <a:path w="10238105" h="539115">
                <a:moveTo>
                  <a:pt x="809812" y="203200"/>
                </a:moveTo>
                <a:lnTo>
                  <a:pt x="700592" y="203200"/>
                </a:lnTo>
                <a:lnTo>
                  <a:pt x="700592" y="531494"/>
                </a:lnTo>
                <a:lnTo>
                  <a:pt x="809812" y="531494"/>
                </a:lnTo>
                <a:lnTo>
                  <a:pt x="809812" y="203200"/>
                </a:lnTo>
                <a:close/>
              </a:path>
              <a:path w="10238105" h="539115">
                <a:moveTo>
                  <a:pt x="887417" y="421639"/>
                </a:moveTo>
                <a:lnTo>
                  <a:pt x="844237" y="506729"/>
                </a:lnTo>
                <a:lnTo>
                  <a:pt x="865946" y="520898"/>
                </a:lnTo>
                <a:lnTo>
                  <a:pt x="891068" y="531018"/>
                </a:lnTo>
                <a:lnTo>
                  <a:pt x="919604" y="537090"/>
                </a:lnTo>
                <a:lnTo>
                  <a:pt x="951552" y="539114"/>
                </a:lnTo>
                <a:lnTo>
                  <a:pt x="998622" y="533439"/>
                </a:lnTo>
                <a:lnTo>
                  <a:pt x="1038865" y="516413"/>
                </a:lnTo>
                <a:lnTo>
                  <a:pt x="1072282" y="488036"/>
                </a:lnTo>
                <a:lnTo>
                  <a:pt x="1098872" y="448309"/>
                </a:lnTo>
                <a:lnTo>
                  <a:pt x="1101761" y="442594"/>
                </a:lnTo>
                <a:lnTo>
                  <a:pt x="942027" y="442594"/>
                </a:lnTo>
                <a:lnTo>
                  <a:pt x="928851" y="441285"/>
                </a:lnTo>
                <a:lnTo>
                  <a:pt x="915357" y="437355"/>
                </a:lnTo>
                <a:lnTo>
                  <a:pt x="901546" y="430807"/>
                </a:lnTo>
                <a:lnTo>
                  <a:pt x="887417" y="421639"/>
                </a:lnTo>
                <a:close/>
              </a:path>
              <a:path w="10238105" h="539115">
                <a:moveTo>
                  <a:pt x="964252" y="107950"/>
                </a:moveTo>
                <a:lnTo>
                  <a:pt x="841062" y="107950"/>
                </a:lnTo>
                <a:lnTo>
                  <a:pt x="994097" y="410844"/>
                </a:lnTo>
                <a:lnTo>
                  <a:pt x="988938" y="418821"/>
                </a:lnTo>
                <a:lnTo>
                  <a:pt x="951314" y="442158"/>
                </a:lnTo>
                <a:lnTo>
                  <a:pt x="942027" y="442594"/>
                </a:lnTo>
                <a:lnTo>
                  <a:pt x="1101761" y="442594"/>
                </a:lnTo>
                <a:lnTo>
                  <a:pt x="1170786" y="306070"/>
                </a:lnTo>
                <a:lnTo>
                  <a:pt x="1055692" y="306070"/>
                </a:lnTo>
                <a:lnTo>
                  <a:pt x="964252" y="107950"/>
                </a:lnTo>
                <a:close/>
              </a:path>
              <a:path w="10238105" h="539115">
                <a:moveTo>
                  <a:pt x="1270952" y="107950"/>
                </a:moveTo>
                <a:lnTo>
                  <a:pt x="1147767" y="107950"/>
                </a:lnTo>
                <a:lnTo>
                  <a:pt x="1055692" y="306070"/>
                </a:lnTo>
                <a:lnTo>
                  <a:pt x="1170786" y="306070"/>
                </a:lnTo>
                <a:lnTo>
                  <a:pt x="1270952" y="107950"/>
                </a:lnTo>
                <a:close/>
              </a:path>
              <a:path w="10238105" h="539115">
                <a:moveTo>
                  <a:pt x="1633080" y="107950"/>
                </a:moveTo>
                <a:lnTo>
                  <a:pt x="1302245" y="107950"/>
                </a:lnTo>
                <a:lnTo>
                  <a:pt x="1302245" y="531494"/>
                </a:lnTo>
                <a:lnTo>
                  <a:pt x="1518145" y="531494"/>
                </a:lnTo>
                <a:lnTo>
                  <a:pt x="1549972" y="529034"/>
                </a:lnTo>
                <a:lnTo>
                  <a:pt x="1602679" y="509349"/>
                </a:lnTo>
                <a:lnTo>
                  <a:pt x="1640224" y="471249"/>
                </a:lnTo>
                <a:lnTo>
                  <a:pt x="1655403" y="436244"/>
                </a:lnTo>
                <a:lnTo>
                  <a:pt x="1411465" y="436244"/>
                </a:lnTo>
                <a:lnTo>
                  <a:pt x="1411465" y="353060"/>
                </a:lnTo>
                <a:lnTo>
                  <a:pt x="1655552" y="353060"/>
                </a:lnTo>
                <a:lnTo>
                  <a:pt x="1652130" y="340835"/>
                </a:lnTo>
                <a:lnTo>
                  <a:pt x="1623555" y="297180"/>
                </a:lnTo>
                <a:lnTo>
                  <a:pt x="1578151" y="267652"/>
                </a:lnTo>
                <a:lnTo>
                  <a:pt x="1518145" y="257810"/>
                </a:lnTo>
                <a:lnTo>
                  <a:pt x="1411465" y="257810"/>
                </a:lnTo>
                <a:lnTo>
                  <a:pt x="1411465" y="203200"/>
                </a:lnTo>
                <a:lnTo>
                  <a:pt x="1633080" y="203200"/>
                </a:lnTo>
                <a:lnTo>
                  <a:pt x="1633080" y="107950"/>
                </a:lnTo>
                <a:close/>
              </a:path>
              <a:path w="10238105" h="539115">
                <a:moveTo>
                  <a:pt x="1655552" y="353060"/>
                </a:moveTo>
                <a:lnTo>
                  <a:pt x="1504810" y="353060"/>
                </a:lnTo>
                <a:lnTo>
                  <a:pt x="1514495" y="353774"/>
                </a:lnTo>
                <a:lnTo>
                  <a:pt x="1523225" y="355917"/>
                </a:lnTo>
                <a:lnTo>
                  <a:pt x="1549737" y="385325"/>
                </a:lnTo>
                <a:lnTo>
                  <a:pt x="1550530" y="394335"/>
                </a:lnTo>
                <a:lnTo>
                  <a:pt x="1549737" y="403661"/>
                </a:lnTo>
                <a:lnTo>
                  <a:pt x="1523225" y="433546"/>
                </a:lnTo>
                <a:lnTo>
                  <a:pt x="1504810" y="436244"/>
                </a:lnTo>
                <a:lnTo>
                  <a:pt x="1655403" y="436244"/>
                </a:lnTo>
                <a:lnTo>
                  <a:pt x="1659274" y="422354"/>
                </a:lnTo>
                <a:lnTo>
                  <a:pt x="1661655" y="394335"/>
                </a:lnTo>
                <a:lnTo>
                  <a:pt x="1659274" y="366355"/>
                </a:lnTo>
                <a:lnTo>
                  <a:pt x="1655552" y="353060"/>
                </a:lnTo>
                <a:close/>
              </a:path>
              <a:path w="10238105" h="539115">
                <a:moveTo>
                  <a:pt x="1819503" y="107950"/>
                </a:moveTo>
                <a:lnTo>
                  <a:pt x="1710283" y="107950"/>
                </a:lnTo>
                <a:lnTo>
                  <a:pt x="1710283" y="531494"/>
                </a:lnTo>
                <a:lnTo>
                  <a:pt x="1922373" y="531494"/>
                </a:lnTo>
                <a:lnTo>
                  <a:pt x="1954837" y="528994"/>
                </a:lnTo>
                <a:lnTo>
                  <a:pt x="2008811" y="508991"/>
                </a:lnTo>
                <a:lnTo>
                  <a:pt x="2047549" y="469939"/>
                </a:lnTo>
                <a:lnTo>
                  <a:pt x="2062552" y="436244"/>
                </a:lnTo>
                <a:lnTo>
                  <a:pt x="1819503" y="436244"/>
                </a:lnTo>
                <a:lnTo>
                  <a:pt x="1819503" y="345440"/>
                </a:lnTo>
                <a:lnTo>
                  <a:pt x="2062585" y="345440"/>
                </a:lnTo>
                <a:lnTo>
                  <a:pt x="2059852" y="335755"/>
                </a:lnTo>
                <a:lnTo>
                  <a:pt x="2030323" y="290830"/>
                </a:lnTo>
                <a:lnTo>
                  <a:pt x="1983649" y="260349"/>
                </a:lnTo>
                <a:lnTo>
                  <a:pt x="1922373" y="250190"/>
                </a:lnTo>
                <a:lnTo>
                  <a:pt x="1819503" y="250190"/>
                </a:lnTo>
                <a:lnTo>
                  <a:pt x="1819503" y="107950"/>
                </a:lnTo>
                <a:close/>
              </a:path>
              <a:path w="10238105" h="539115">
                <a:moveTo>
                  <a:pt x="2062585" y="345440"/>
                </a:moveTo>
                <a:lnTo>
                  <a:pt x="1907768" y="345440"/>
                </a:lnTo>
                <a:lnTo>
                  <a:pt x="1918367" y="346193"/>
                </a:lnTo>
                <a:lnTo>
                  <a:pt x="1927933" y="348455"/>
                </a:lnTo>
                <a:lnTo>
                  <a:pt x="1957656" y="380603"/>
                </a:lnTo>
                <a:lnTo>
                  <a:pt x="1958568" y="390525"/>
                </a:lnTo>
                <a:lnTo>
                  <a:pt x="1957656" y="400724"/>
                </a:lnTo>
                <a:lnTo>
                  <a:pt x="1927933" y="433228"/>
                </a:lnTo>
                <a:lnTo>
                  <a:pt x="1907768" y="436244"/>
                </a:lnTo>
                <a:lnTo>
                  <a:pt x="2062552" y="436244"/>
                </a:lnTo>
                <a:lnTo>
                  <a:pt x="2067233" y="419457"/>
                </a:lnTo>
                <a:lnTo>
                  <a:pt x="2069693" y="390525"/>
                </a:lnTo>
                <a:lnTo>
                  <a:pt x="2067233" y="361909"/>
                </a:lnTo>
                <a:lnTo>
                  <a:pt x="2062585" y="345440"/>
                </a:lnTo>
                <a:close/>
              </a:path>
              <a:path w="10238105" h="539115">
                <a:moveTo>
                  <a:pt x="2210028" y="107950"/>
                </a:moveTo>
                <a:lnTo>
                  <a:pt x="2100808" y="107950"/>
                </a:lnTo>
                <a:lnTo>
                  <a:pt x="2100808" y="531494"/>
                </a:lnTo>
                <a:lnTo>
                  <a:pt x="2210028" y="531494"/>
                </a:lnTo>
                <a:lnTo>
                  <a:pt x="2210028" y="107950"/>
                </a:lnTo>
                <a:close/>
              </a:path>
              <a:path w="10238105" h="539115">
                <a:moveTo>
                  <a:pt x="2619654" y="264795"/>
                </a:moveTo>
                <a:lnTo>
                  <a:pt x="2531389" y="264795"/>
                </a:lnTo>
                <a:lnTo>
                  <a:pt x="2429789" y="377190"/>
                </a:lnTo>
                <a:lnTo>
                  <a:pt x="2531389" y="491489"/>
                </a:lnTo>
                <a:lnTo>
                  <a:pt x="2619654" y="491489"/>
                </a:lnTo>
                <a:lnTo>
                  <a:pt x="2518054" y="377190"/>
                </a:lnTo>
                <a:lnTo>
                  <a:pt x="2619654" y="264795"/>
                </a:lnTo>
                <a:close/>
              </a:path>
              <a:path w="10238105" h="539115">
                <a:moveTo>
                  <a:pt x="2754274" y="264795"/>
                </a:moveTo>
                <a:lnTo>
                  <a:pt x="2666009" y="264795"/>
                </a:lnTo>
                <a:lnTo>
                  <a:pt x="2564409" y="377190"/>
                </a:lnTo>
                <a:lnTo>
                  <a:pt x="2666009" y="491489"/>
                </a:lnTo>
                <a:lnTo>
                  <a:pt x="2754274" y="491489"/>
                </a:lnTo>
                <a:lnTo>
                  <a:pt x="2652674" y="377190"/>
                </a:lnTo>
                <a:lnTo>
                  <a:pt x="2754274" y="264795"/>
                </a:lnTo>
                <a:close/>
              </a:path>
              <a:path w="10238105" h="539115">
                <a:moveTo>
                  <a:pt x="3142449" y="107950"/>
                </a:moveTo>
                <a:lnTo>
                  <a:pt x="2811614" y="107950"/>
                </a:lnTo>
                <a:lnTo>
                  <a:pt x="2811614" y="531494"/>
                </a:lnTo>
                <a:lnTo>
                  <a:pt x="3027514" y="531494"/>
                </a:lnTo>
                <a:lnTo>
                  <a:pt x="3059342" y="529034"/>
                </a:lnTo>
                <a:lnTo>
                  <a:pt x="3112048" y="509349"/>
                </a:lnTo>
                <a:lnTo>
                  <a:pt x="3149593" y="471249"/>
                </a:lnTo>
                <a:lnTo>
                  <a:pt x="3164773" y="436244"/>
                </a:lnTo>
                <a:lnTo>
                  <a:pt x="2920834" y="436244"/>
                </a:lnTo>
                <a:lnTo>
                  <a:pt x="2920834" y="353060"/>
                </a:lnTo>
                <a:lnTo>
                  <a:pt x="3164921" y="353060"/>
                </a:lnTo>
                <a:lnTo>
                  <a:pt x="3161499" y="340835"/>
                </a:lnTo>
                <a:lnTo>
                  <a:pt x="3132924" y="297180"/>
                </a:lnTo>
                <a:lnTo>
                  <a:pt x="3087520" y="267652"/>
                </a:lnTo>
                <a:lnTo>
                  <a:pt x="3027514" y="257810"/>
                </a:lnTo>
                <a:lnTo>
                  <a:pt x="2920834" y="257810"/>
                </a:lnTo>
                <a:lnTo>
                  <a:pt x="2920834" y="203200"/>
                </a:lnTo>
                <a:lnTo>
                  <a:pt x="3142449" y="203200"/>
                </a:lnTo>
                <a:lnTo>
                  <a:pt x="3142449" y="107950"/>
                </a:lnTo>
                <a:close/>
              </a:path>
              <a:path w="10238105" h="539115">
                <a:moveTo>
                  <a:pt x="3164921" y="353060"/>
                </a:moveTo>
                <a:lnTo>
                  <a:pt x="3014179" y="353060"/>
                </a:lnTo>
                <a:lnTo>
                  <a:pt x="3023859" y="353774"/>
                </a:lnTo>
                <a:lnTo>
                  <a:pt x="3032590" y="355917"/>
                </a:lnTo>
                <a:lnTo>
                  <a:pt x="3059104" y="385325"/>
                </a:lnTo>
                <a:lnTo>
                  <a:pt x="3059899" y="394335"/>
                </a:lnTo>
                <a:lnTo>
                  <a:pt x="3059104" y="403661"/>
                </a:lnTo>
                <a:lnTo>
                  <a:pt x="3032590" y="433546"/>
                </a:lnTo>
                <a:lnTo>
                  <a:pt x="3014179" y="436244"/>
                </a:lnTo>
                <a:lnTo>
                  <a:pt x="3164773" y="436244"/>
                </a:lnTo>
                <a:lnTo>
                  <a:pt x="3168643" y="422354"/>
                </a:lnTo>
                <a:lnTo>
                  <a:pt x="3171024" y="394335"/>
                </a:lnTo>
                <a:lnTo>
                  <a:pt x="3168643" y="366355"/>
                </a:lnTo>
                <a:lnTo>
                  <a:pt x="3164921" y="353060"/>
                </a:lnTo>
                <a:close/>
              </a:path>
              <a:path w="10238105" h="539115">
                <a:moveTo>
                  <a:pt x="3424758" y="100965"/>
                </a:moveTo>
                <a:lnTo>
                  <a:pt x="3377923" y="104814"/>
                </a:lnTo>
                <a:lnTo>
                  <a:pt x="3335220" y="116363"/>
                </a:lnTo>
                <a:lnTo>
                  <a:pt x="3296645" y="135611"/>
                </a:lnTo>
                <a:lnTo>
                  <a:pt x="3262198" y="162560"/>
                </a:lnTo>
                <a:lnTo>
                  <a:pt x="3234137" y="195500"/>
                </a:lnTo>
                <a:lnTo>
                  <a:pt x="3214095" y="232727"/>
                </a:lnTo>
                <a:lnTo>
                  <a:pt x="3202071" y="274240"/>
                </a:lnTo>
                <a:lnTo>
                  <a:pt x="3198063" y="320040"/>
                </a:lnTo>
                <a:lnTo>
                  <a:pt x="3202071" y="365839"/>
                </a:lnTo>
                <a:lnTo>
                  <a:pt x="3214095" y="407352"/>
                </a:lnTo>
                <a:lnTo>
                  <a:pt x="3234137" y="444579"/>
                </a:lnTo>
                <a:lnTo>
                  <a:pt x="3262198" y="477519"/>
                </a:lnTo>
                <a:lnTo>
                  <a:pt x="3296645" y="504467"/>
                </a:lnTo>
                <a:lnTo>
                  <a:pt x="3335220" y="523716"/>
                </a:lnTo>
                <a:lnTo>
                  <a:pt x="3377923" y="535265"/>
                </a:lnTo>
                <a:lnTo>
                  <a:pt x="3424758" y="539114"/>
                </a:lnTo>
                <a:lnTo>
                  <a:pt x="3471547" y="535265"/>
                </a:lnTo>
                <a:lnTo>
                  <a:pt x="3514131" y="523716"/>
                </a:lnTo>
                <a:lnTo>
                  <a:pt x="3552509" y="504467"/>
                </a:lnTo>
                <a:lnTo>
                  <a:pt x="3586683" y="477519"/>
                </a:lnTo>
                <a:lnTo>
                  <a:pt x="3614738" y="444579"/>
                </a:lnTo>
                <a:lnTo>
                  <a:pt x="3615807" y="442594"/>
                </a:lnTo>
                <a:lnTo>
                  <a:pt x="3424758" y="442594"/>
                </a:lnTo>
                <a:lnTo>
                  <a:pt x="3399988" y="440411"/>
                </a:lnTo>
                <a:lnTo>
                  <a:pt x="3358078" y="422949"/>
                </a:lnTo>
                <a:lnTo>
                  <a:pt x="3327045" y="389095"/>
                </a:lnTo>
                <a:lnTo>
                  <a:pt x="3311171" y="345280"/>
                </a:lnTo>
                <a:lnTo>
                  <a:pt x="3309188" y="320040"/>
                </a:lnTo>
                <a:lnTo>
                  <a:pt x="3311171" y="294798"/>
                </a:lnTo>
                <a:lnTo>
                  <a:pt x="3327045" y="250983"/>
                </a:lnTo>
                <a:lnTo>
                  <a:pt x="3358078" y="217129"/>
                </a:lnTo>
                <a:lnTo>
                  <a:pt x="3399988" y="199667"/>
                </a:lnTo>
                <a:lnTo>
                  <a:pt x="3424758" y="197485"/>
                </a:lnTo>
                <a:lnTo>
                  <a:pt x="3615807" y="197485"/>
                </a:lnTo>
                <a:lnTo>
                  <a:pt x="3614738" y="195500"/>
                </a:lnTo>
                <a:lnTo>
                  <a:pt x="3586683" y="162560"/>
                </a:lnTo>
                <a:lnTo>
                  <a:pt x="3552509" y="135611"/>
                </a:lnTo>
                <a:lnTo>
                  <a:pt x="3514131" y="116363"/>
                </a:lnTo>
                <a:lnTo>
                  <a:pt x="3471547" y="104814"/>
                </a:lnTo>
                <a:lnTo>
                  <a:pt x="3424758" y="100965"/>
                </a:lnTo>
                <a:close/>
              </a:path>
              <a:path w="10238105" h="539115">
                <a:moveTo>
                  <a:pt x="3615807" y="197485"/>
                </a:moveTo>
                <a:lnTo>
                  <a:pt x="3424758" y="197485"/>
                </a:lnTo>
                <a:lnTo>
                  <a:pt x="3449244" y="199667"/>
                </a:lnTo>
                <a:lnTo>
                  <a:pt x="3471270" y="206215"/>
                </a:lnTo>
                <a:lnTo>
                  <a:pt x="3507943" y="232410"/>
                </a:lnTo>
                <a:lnTo>
                  <a:pt x="3531752" y="271779"/>
                </a:lnTo>
                <a:lnTo>
                  <a:pt x="3539693" y="320040"/>
                </a:lnTo>
                <a:lnTo>
                  <a:pt x="3537707" y="345280"/>
                </a:lnTo>
                <a:lnTo>
                  <a:pt x="3521830" y="389095"/>
                </a:lnTo>
                <a:lnTo>
                  <a:pt x="3490836" y="422949"/>
                </a:lnTo>
                <a:lnTo>
                  <a:pt x="3449244" y="440411"/>
                </a:lnTo>
                <a:lnTo>
                  <a:pt x="3424758" y="442594"/>
                </a:lnTo>
                <a:lnTo>
                  <a:pt x="3615807" y="442594"/>
                </a:lnTo>
                <a:lnTo>
                  <a:pt x="3634781" y="407352"/>
                </a:lnTo>
                <a:lnTo>
                  <a:pt x="3646808" y="365839"/>
                </a:lnTo>
                <a:lnTo>
                  <a:pt x="3650818" y="320040"/>
                </a:lnTo>
                <a:lnTo>
                  <a:pt x="3646808" y="274240"/>
                </a:lnTo>
                <a:lnTo>
                  <a:pt x="3634781" y="232727"/>
                </a:lnTo>
                <a:lnTo>
                  <a:pt x="3615807" y="197485"/>
                </a:lnTo>
                <a:close/>
              </a:path>
              <a:path w="10238105" h="539115">
                <a:moveTo>
                  <a:pt x="4079697" y="107950"/>
                </a:moveTo>
                <a:lnTo>
                  <a:pt x="3764102" y="107950"/>
                </a:lnTo>
                <a:lnTo>
                  <a:pt x="3738702" y="322580"/>
                </a:lnTo>
                <a:lnTo>
                  <a:pt x="3733658" y="354210"/>
                </a:lnTo>
                <a:lnTo>
                  <a:pt x="3720005" y="401518"/>
                </a:lnTo>
                <a:lnTo>
                  <a:pt x="3690118" y="436244"/>
                </a:lnTo>
                <a:lnTo>
                  <a:pt x="3661867" y="442594"/>
                </a:lnTo>
                <a:lnTo>
                  <a:pt x="3661867" y="539114"/>
                </a:lnTo>
                <a:lnTo>
                  <a:pt x="3712703" y="534114"/>
                </a:lnTo>
                <a:lnTo>
                  <a:pt x="3755050" y="518159"/>
                </a:lnTo>
                <a:lnTo>
                  <a:pt x="3793389" y="487401"/>
                </a:lnTo>
                <a:lnTo>
                  <a:pt x="3814344" y="455334"/>
                </a:lnTo>
                <a:lnTo>
                  <a:pt x="3830853" y="413106"/>
                </a:lnTo>
                <a:lnTo>
                  <a:pt x="3842920" y="360719"/>
                </a:lnTo>
                <a:lnTo>
                  <a:pt x="3862527" y="203200"/>
                </a:lnTo>
                <a:lnTo>
                  <a:pt x="4079697" y="203200"/>
                </a:lnTo>
                <a:lnTo>
                  <a:pt x="4079697" y="107950"/>
                </a:lnTo>
                <a:close/>
              </a:path>
              <a:path w="10238105" h="539115">
                <a:moveTo>
                  <a:pt x="4079697" y="203200"/>
                </a:moveTo>
                <a:lnTo>
                  <a:pt x="3970477" y="203200"/>
                </a:lnTo>
                <a:lnTo>
                  <a:pt x="3970477" y="531494"/>
                </a:lnTo>
                <a:lnTo>
                  <a:pt x="4079697" y="531494"/>
                </a:lnTo>
                <a:lnTo>
                  <a:pt x="4079697" y="203200"/>
                </a:lnTo>
                <a:close/>
              </a:path>
              <a:path w="10238105" h="539115">
                <a:moveTo>
                  <a:pt x="4265244" y="107950"/>
                </a:moveTo>
                <a:lnTo>
                  <a:pt x="4156024" y="107950"/>
                </a:lnTo>
                <a:lnTo>
                  <a:pt x="4156024" y="531494"/>
                </a:lnTo>
                <a:lnTo>
                  <a:pt x="4368114" y="531494"/>
                </a:lnTo>
                <a:lnTo>
                  <a:pt x="4400577" y="528994"/>
                </a:lnTo>
                <a:lnTo>
                  <a:pt x="4454551" y="508991"/>
                </a:lnTo>
                <a:lnTo>
                  <a:pt x="4493290" y="469939"/>
                </a:lnTo>
                <a:lnTo>
                  <a:pt x="4508293" y="436244"/>
                </a:lnTo>
                <a:lnTo>
                  <a:pt x="4265244" y="436244"/>
                </a:lnTo>
                <a:lnTo>
                  <a:pt x="4265244" y="345440"/>
                </a:lnTo>
                <a:lnTo>
                  <a:pt x="4508326" y="345440"/>
                </a:lnTo>
                <a:lnTo>
                  <a:pt x="4505593" y="335755"/>
                </a:lnTo>
                <a:lnTo>
                  <a:pt x="4476064" y="290830"/>
                </a:lnTo>
                <a:lnTo>
                  <a:pt x="4429390" y="260349"/>
                </a:lnTo>
                <a:lnTo>
                  <a:pt x="4368114" y="250190"/>
                </a:lnTo>
                <a:lnTo>
                  <a:pt x="4265244" y="250190"/>
                </a:lnTo>
                <a:lnTo>
                  <a:pt x="4265244" y="107950"/>
                </a:lnTo>
                <a:close/>
              </a:path>
              <a:path w="10238105" h="539115">
                <a:moveTo>
                  <a:pt x="4508326" y="345440"/>
                </a:moveTo>
                <a:lnTo>
                  <a:pt x="4353509" y="345440"/>
                </a:lnTo>
                <a:lnTo>
                  <a:pt x="4364108" y="346193"/>
                </a:lnTo>
                <a:lnTo>
                  <a:pt x="4373673" y="348455"/>
                </a:lnTo>
                <a:lnTo>
                  <a:pt x="4403396" y="380603"/>
                </a:lnTo>
                <a:lnTo>
                  <a:pt x="4404309" y="390525"/>
                </a:lnTo>
                <a:lnTo>
                  <a:pt x="4403396" y="400724"/>
                </a:lnTo>
                <a:lnTo>
                  <a:pt x="4373673" y="433228"/>
                </a:lnTo>
                <a:lnTo>
                  <a:pt x="4353509" y="436244"/>
                </a:lnTo>
                <a:lnTo>
                  <a:pt x="4508293" y="436244"/>
                </a:lnTo>
                <a:lnTo>
                  <a:pt x="4512974" y="419457"/>
                </a:lnTo>
                <a:lnTo>
                  <a:pt x="4515434" y="390525"/>
                </a:lnTo>
                <a:lnTo>
                  <a:pt x="4512974" y="361909"/>
                </a:lnTo>
                <a:lnTo>
                  <a:pt x="4508326" y="345440"/>
                </a:lnTo>
                <a:close/>
              </a:path>
              <a:path w="10238105" h="539115">
                <a:moveTo>
                  <a:pt x="4673282" y="107950"/>
                </a:moveTo>
                <a:lnTo>
                  <a:pt x="4564062" y="107950"/>
                </a:lnTo>
                <a:lnTo>
                  <a:pt x="4564062" y="531494"/>
                </a:lnTo>
                <a:lnTo>
                  <a:pt x="5133657" y="531494"/>
                </a:lnTo>
                <a:lnTo>
                  <a:pt x="5133657" y="436244"/>
                </a:lnTo>
                <a:lnTo>
                  <a:pt x="4673282" y="436244"/>
                </a:lnTo>
                <a:lnTo>
                  <a:pt x="4673282" y="107950"/>
                </a:lnTo>
                <a:close/>
              </a:path>
              <a:path w="10238105" h="539115">
                <a:moveTo>
                  <a:pt x="4903787" y="107950"/>
                </a:moveTo>
                <a:lnTo>
                  <a:pt x="4794567" y="107950"/>
                </a:lnTo>
                <a:lnTo>
                  <a:pt x="4794567" y="436244"/>
                </a:lnTo>
                <a:lnTo>
                  <a:pt x="4903787" y="436244"/>
                </a:lnTo>
                <a:lnTo>
                  <a:pt x="4903787" y="107950"/>
                </a:lnTo>
                <a:close/>
              </a:path>
              <a:path w="10238105" h="539115">
                <a:moveTo>
                  <a:pt x="5133657" y="107950"/>
                </a:moveTo>
                <a:lnTo>
                  <a:pt x="5024437" y="107950"/>
                </a:lnTo>
                <a:lnTo>
                  <a:pt x="5024437" y="436244"/>
                </a:lnTo>
                <a:lnTo>
                  <a:pt x="5133657" y="436244"/>
                </a:lnTo>
                <a:lnTo>
                  <a:pt x="5133657" y="107950"/>
                </a:lnTo>
                <a:close/>
              </a:path>
              <a:path w="10238105" h="539115">
                <a:moveTo>
                  <a:pt x="5414708" y="100965"/>
                </a:moveTo>
                <a:lnTo>
                  <a:pt x="5367879" y="104814"/>
                </a:lnTo>
                <a:lnTo>
                  <a:pt x="5325175" y="116363"/>
                </a:lnTo>
                <a:lnTo>
                  <a:pt x="5286597" y="135611"/>
                </a:lnTo>
                <a:lnTo>
                  <a:pt x="5252148" y="162560"/>
                </a:lnTo>
                <a:lnTo>
                  <a:pt x="5224087" y="195500"/>
                </a:lnTo>
                <a:lnTo>
                  <a:pt x="5204045" y="232727"/>
                </a:lnTo>
                <a:lnTo>
                  <a:pt x="5192021" y="274240"/>
                </a:lnTo>
                <a:lnTo>
                  <a:pt x="5188013" y="320040"/>
                </a:lnTo>
                <a:lnTo>
                  <a:pt x="5192021" y="365839"/>
                </a:lnTo>
                <a:lnTo>
                  <a:pt x="5204045" y="407352"/>
                </a:lnTo>
                <a:lnTo>
                  <a:pt x="5224087" y="444579"/>
                </a:lnTo>
                <a:lnTo>
                  <a:pt x="5252148" y="477519"/>
                </a:lnTo>
                <a:lnTo>
                  <a:pt x="5286597" y="504467"/>
                </a:lnTo>
                <a:lnTo>
                  <a:pt x="5325175" y="523716"/>
                </a:lnTo>
                <a:lnTo>
                  <a:pt x="5367879" y="535265"/>
                </a:lnTo>
                <a:lnTo>
                  <a:pt x="5414708" y="539114"/>
                </a:lnTo>
                <a:lnTo>
                  <a:pt x="5461497" y="535265"/>
                </a:lnTo>
                <a:lnTo>
                  <a:pt x="5504081" y="523716"/>
                </a:lnTo>
                <a:lnTo>
                  <a:pt x="5542460" y="504467"/>
                </a:lnTo>
                <a:lnTo>
                  <a:pt x="5576633" y="477519"/>
                </a:lnTo>
                <a:lnTo>
                  <a:pt x="5604694" y="444579"/>
                </a:lnTo>
                <a:lnTo>
                  <a:pt x="5605762" y="442594"/>
                </a:lnTo>
                <a:lnTo>
                  <a:pt x="5414708" y="442594"/>
                </a:lnTo>
                <a:lnTo>
                  <a:pt x="5389945" y="440411"/>
                </a:lnTo>
                <a:lnTo>
                  <a:pt x="5348035" y="422949"/>
                </a:lnTo>
                <a:lnTo>
                  <a:pt x="5316996" y="389095"/>
                </a:lnTo>
                <a:lnTo>
                  <a:pt x="5301122" y="345280"/>
                </a:lnTo>
                <a:lnTo>
                  <a:pt x="5299138" y="320040"/>
                </a:lnTo>
                <a:lnTo>
                  <a:pt x="5301122" y="294798"/>
                </a:lnTo>
                <a:lnTo>
                  <a:pt x="5316996" y="250983"/>
                </a:lnTo>
                <a:lnTo>
                  <a:pt x="5348035" y="217129"/>
                </a:lnTo>
                <a:lnTo>
                  <a:pt x="5389945" y="199667"/>
                </a:lnTo>
                <a:lnTo>
                  <a:pt x="5414708" y="197485"/>
                </a:lnTo>
                <a:lnTo>
                  <a:pt x="5605762" y="197485"/>
                </a:lnTo>
                <a:lnTo>
                  <a:pt x="5604694" y="195500"/>
                </a:lnTo>
                <a:lnTo>
                  <a:pt x="5576633" y="162560"/>
                </a:lnTo>
                <a:lnTo>
                  <a:pt x="5542460" y="135611"/>
                </a:lnTo>
                <a:lnTo>
                  <a:pt x="5504081" y="116363"/>
                </a:lnTo>
                <a:lnTo>
                  <a:pt x="5461497" y="104814"/>
                </a:lnTo>
                <a:lnTo>
                  <a:pt x="5414708" y="100965"/>
                </a:lnTo>
                <a:close/>
              </a:path>
              <a:path w="10238105" h="539115">
                <a:moveTo>
                  <a:pt x="5605762" y="197485"/>
                </a:moveTo>
                <a:lnTo>
                  <a:pt x="5414708" y="197485"/>
                </a:lnTo>
                <a:lnTo>
                  <a:pt x="5439195" y="199667"/>
                </a:lnTo>
                <a:lnTo>
                  <a:pt x="5461220" y="206215"/>
                </a:lnTo>
                <a:lnTo>
                  <a:pt x="5497893" y="232410"/>
                </a:lnTo>
                <a:lnTo>
                  <a:pt x="5521707" y="271779"/>
                </a:lnTo>
                <a:lnTo>
                  <a:pt x="5529643" y="320040"/>
                </a:lnTo>
                <a:lnTo>
                  <a:pt x="5527659" y="345280"/>
                </a:lnTo>
                <a:lnTo>
                  <a:pt x="5511785" y="389095"/>
                </a:lnTo>
                <a:lnTo>
                  <a:pt x="5480786" y="422949"/>
                </a:lnTo>
                <a:lnTo>
                  <a:pt x="5439195" y="440411"/>
                </a:lnTo>
                <a:lnTo>
                  <a:pt x="5414708" y="442594"/>
                </a:lnTo>
                <a:lnTo>
                  <a:pt x="5605762" y="442594"/>
                </a:lnTo>
                <a:lnTo>
                  <a:pt x="5624736" y="407352"/>
                </a:lnTo>
                <a:lnTo>
                  <a:pt x="5636760" y="365839"/>
                </a:lnTo>
                <a:lnTo>
                  <a:pt x="5640768" y="320040"/>
                </a:lnTo>
                <a:lnTo>
                  <a:pt x="5636760" y="274240"/>
                </a:lnTo>
                <a:lnTo>
                  <a:pt x="5624736" y="232727"/>
                </a:lnTo>
                <a:lnTo>
                  <a:pt x="5605762" y="197485"/>
                </a:lnTo>
                <a:close/>
              </a:path>
              <a:path w="10238105" h="539115">
                <a:moveTo>
                  <a:pt x="5804992" y="107950"/>
                </a:moveTo>
                <a:lnTo>
                  <a:pt x="5695772" y="107950"/>
                </a:lnTo>
                <a:lnTo>
                  <a:pt x="5695772" y="531494"/>
                </a:lnTo>
                <a:lnTo>
                  <a:pt x="5801182" y="531494"/>
                </a:lnTo>
                <a:lnTo>
                  <a:pt x="5919850" y="357505"/>
                </a:lnTo>
                <a:lnTo>
                  <a:pt x="5804992" y="357505"/>
                </a:lnTo>
                <a:lnTo>
                  <a:pt x="5804992" y="107950"/>
                </a:lnTo>
                <a:close/>
              </a:path>
              <a:path w="10238105" h="539115">
                <a:moveTo>
                  <a:pt x="6089472" y="269875"/>
                </a:moveTo>
                <a:lnTo>
                  <a:pt x="5979617" y="269875"/>
                </a:lnTo>
                <a:lnTo>
                  <a:pt x="5979617" y="531494"/>
                </a:lnTo>
                <a:lnTo>
                  <a:pt x="6089472" y="531494"/>
                </a:lnTo>
                <a:lnTo>
                  <a:pt x="6089472" y="269875"/>
                </a:lnTo>
                <a:close/>
              </a:path>
              <a:path w="10238105" h="539115">
                <a:moveTo>
                  <a:pt x="6089472" y="107950"/>
                </a:moveTo>
                <a:lnTo>
                  <a:pt x="5976442" y="107950"/>
                </a:lnTo>
                <a:lnTo>
                  <a:pt x="5804992" y="357505"/>
                </a:lnTo>
                <a:lnTo>
                  <a:pt x="5919850" y="357505"/>
                </a:lnTo>
                <a:lnTo>
                  <a:pt x="5979617" y="269875"/>
                </a:lnTo>
                <a:lnTo>
                  <a:pt x="6089472" y="269875"/>
                </a:lnTo>
                <a:lnTo>
                  <a:pt x="6089472" y="107950"/>
                </a:lnTo>
                <a:close/>
              </a:path>
              <a:path w="10238105" h="539115">
                <a:moveTo>
                  <a:pt x="5822772" y="0"/>
                </a:moveTo>
                <a:lnTo>
                  <a:pt x="5780862" y="34290"/>
                </a:lnTo>
                <a:lnTo>
                  <a:pt x="5803805" y="58737"/>
                </a:lnTo>
                <a:lnTo>
                  <a:pt x="5830079" y="76199"/>
                </a:lnTo>
                <a:lnTo>
                  <a:pt x="5859684" y="86677"/>
                </a:lnTo>
                <a:lnTo>
                  <a:pt x="5892622" y="90170"/>
                </a:lnTo>
                <a:lnTo>
                  <a:pt x="5925764" y="86677"/>
                </a:lnTo>
                <a:lnTo>
                  <a:pt x="5955333" y="76199"/>
                </a:lnTo>
                <a:lnTo>
                  <a:pt x="5981327" y="58737"/>
                </a:lnTo>
                <a:lnTo>
                  <a:pt x="6001417" y="36830"/>
                </a:lnTo>
                <a:lnTo>
                  <a:pt x="5892622" y="36830"/>
                </a:lnTo>
                <a:lnTo>
                  <a:pt x="5872305" y="34528"/>
                </a:lnTo>
                <a:lnTo>
                  <a:pt x="5853891" y="27622"/>
                </a:lnTo>
                <a:lnTo>
                  <a:pt x="5837381" y="16112"/>
                </a:lnTo>
                <a:lnTo>
                  <a:pt x="5822772" y="0"/>
                </a:lnTo>
                <a:close/>
              </a:path>
              <a:path w="10238105" h="539115">
                <a:moveTo>
                  <a:pt x="5961837" y="0"/>
                </a:moveTo>
                <a:lnTo>
                  <a:pt x="5948225" y="16112"/>
                </a:lnTo>
                <a:lnTo>
                  <a:pt x="5932154" y="27622"/>
                </a:lnTo>
                <a:lnTo>
                  <a:pt x="5913620" y="34528"/>
                </a:lnTo>
                <a:lnTo>
                  <a:pt x="5892622" y="36830"/>
                </a:lnTo>
                <a:lnTo>
                  <a:pt x="6001417" y="36830"/>
                </a:lnTo>
                <a:lnTo>
                  <a:pt x="6003747" y="34290"/>
                </a:lnTo>
                <a:lnTo>
                  <a:pt x="5961837" y="0"/>
                </a:lnTo>
                <a:close/>
              </a:path>
              <a:path w="10238105" h="539115">
                <a:moveTo>
                  <a:pt x="6722630" y="107950"/>
                </a:moveTo>
                <a:lnTo>
                  <a:pt x="6328295" y="107950"/>
                </a:lnTo>
                <a:lnTo>
                  <a:pt x="6328295" y="531494"/>
                </a:lnTo>
                <a:lnTo>
                  <a:pt x="6437515" y="531494"/>
                </a:lnTo>
                <a:lnTo>
                  <a:pt x="6437515" y="203200"/>
                </a:lnTo>
                <a:lnTo>
                  <a:pt x="6722630" y="203200"/>
                </a:lnTo>
                <a:lnTo>
                  <a:pt x="6722630" y="107950"/>
                </a:lnTo>
                <a:close/>
              </a:path>
              <a:path w="10238105" h="539115">
                <a:moveTo>
                  <a:pt x="6722630" y="203200"/>
                </a:moveTo>
                <a:lnTo>
                  <a:pt x="6613410" y="203200"/>
                </a:lnTo>
                <a:lnTo>
                  <a:pt x="6613410" y="531494"/>
                </a:lnTo>
                <a:lnTo>
                  <a:pt x="6722630" y="531494"/>
                </a:lnTo>
                <a:lnTo>
                  <a:pt x="6722630" y="203200"/>
                </a:lnTo>
                <a:close/>
              </a:path>
              <a:path w="10238105" h="539115">
                <a:moveTo>
                  <a:pt x="7109485" y="107950"/>
                </a:moveTo>
                <a:lnTo>
                  <a:pt x="6798970" y="107950"/>
                </a:lnTo>
                <a:lnTo>
                  <a:pt x="6798970" y="531494"/>
                </a:lnTo>
                <a:lnTo>
                  <a:pt x="7109485" y="531494"/>
                </a:lnTo>
                <a:lnTo>
                  <a:pt x="7109485" y="436244"/>
                </a:lnTo>
                <a:lnTo>
                  <a:pt x="6908190" y="436244"/>
                </a:lnTo>
                <a:lnTo>
                  <a:pt x="6908190" y="364490"/>
                </a:lnTo>
                <a:lnTo>
                  <a:pt x="7105040" y="364490"/>
                </a:lnTo>
                <a:lnTo>
                  <a:pt x="7105040" y="269240"/>
                </a:lnTo>
                <a:lnTo>
                  <a:pt x="6908190" y="269240"/>
                </a:lnTo>
                <a:lnTo>
                  <a:pt x="6908190" y="203200"/>
                </a:lnTo>
                <a:lnTo>
                  <a:pt x="7109485" y="203200"/>
                </a:lnTo>
                <a:lnTo>
                  <a:pt x="7109485" y="107950"/>
                </a:lnTo>
                <a:close/>
              </a:path>
              <a:path w="10238105" h="539115">
                <a:moveTo>
                  <a:pt x="7384986" y="107950"/>
                </a:moveTo>
                <a:lnTo>
                  <a:pt x="7172896" y="107950"/>
                </a:lnTo>
                <a:lnTo>
                  <a:pt x="7172896" y="531494"/>
                </a:lnTo>
                <a:lnTo>
                  <a:pt x="7282116" y="531494"/>
                </a:lnTo>
                <a:lnTo>
                  <a:pt x="7282116" y="389255"/>
                </a:lnTo>
                <a:lnTo>
                  <a:pt x="7384986" y="389255"/>
                </a:lnTo>
                <a:lnTo>
                  <a:pt x="7446262" y="379253"/>
                </a:lnTo>
                <a:lnTo>
                  <a:pt x="7492936" y="349250"/>
                </a:lnTo>
                <a:lnTo>
                  <a:pt x="7522465" y="303847"/>
                </a:lnTo>
                <a:lnTo>
                  <a:pt x="7525230" y="294005"/>
                </a:lnTo>
                <a:lnTo>
                  <a:pt x="7282116" y="294005"/>
                </a:lnTo>
                <a:lnTo>
                  <a:pt x="7282116" y="203200"/>
                </a:lnTo>
                <a:lnTo>
                  <a:pt x="7525133" y="203200"/>
                </a:lnTo>
                <a:lnTo>
                  <a:pt x="7522465" y="193674"/>
                </a:lnTo>
                <a:lnTo>
                  <a:pt x="7492936" y="148590"/>
                </a:lnTo>
                <a:lnTo>
                  <a:pt x="7446262" y="118109"/>
                </a:lnTo>
                <a:lnTo>
                  <a:pt x="7417450" y="110489"/>
                </a:lnTo>
                <a:lnTo>
                  <a:pt x="7384986" y="107950"/>
                </a:lnTo>
                <a:close/>
              </a:path>
              <a:path w="10238105" h="539115">
                <a:moveTo>
                  <a:pt x="7525133" y="203200"/>
                </a:moveTo>
                <a:lnTo>
                  <a:pt x="7370381" y="203200"/>
                </a:lnTo>
                <a:lnTo>
                  <a:pt x="7380980" y="203953"/>
                </a:lnTo>
                <a:lnTo>
                  <a:pt x="7390545" y="206215"/>
                </a:lnTo>
                <a:lnTo>
                  <a:pt x="7420269" y="238719"/>
                </a:lnTo>
                <a:lnTo>
                  <a:pt x="7421181" y="248920"/>
                </a:lnTo>
                <a:lnTo>
                  <a:pt x="7420269" y="258841"/>
                </a:lnTo>
                <a:lnTo>
                  <a:pt x="7390545" y="290988"/>
                </a:lnTo>
                <a:lnTo>
                  <a:pt x="7370381" y="294005"/>
                </a:lnTo>
                <a:lnTo>
                  <a:pt x="7525230" y="294005"/>
                </a:lnTo>
                <a:lnTo>
                  <a:pt x="7529846" y="277574"/>
                </a:lnTo>
                <a:lnTo>
                  <a:pt x="7532306" y="248920"/>
                </a:lnTo>
                <a:lnTo>
                  <a:pt x="7529846" y="220027"/>
                </a:lnTo>
                <a:lnTo>
                  <a:pt x="7525133" y="203200"/>
                </a:lnTo>
                <a:close/>
              </a:path>
              <a:path w="10238105" h="539115">
                <a:moveTo>
                  <a:pt x="7891449" y="107950"/>
                </a:moveTo>
                <a:lnTo>
                  <a:pt x="7580934" y="107950"/>
                </a:lnTo>
                <a:lnTo>
                  <a:pt x="7580934" y="531494"/>
                </a:lnTo>
                <a:lnTo>
                  <a:pt x="7891449" y="531494"/>
                </a:lnTo>
                <a:lnTo>
                  <a:pt x="7891449" y="436244"/>
                </a:lnTo>
                <a:lnTo>
                  <a:pt x="7690154" y="436244"/>
                </a:lnTo>
                <a:lnTo>
                  <a:pt x="7690154" y="364490"/>
                </a:lnTo>
                <a:lnTo>
                  <a:pt x="7887004" y="364490"/>
                </a:lnTo>
                <a:lnTo>
                  <a:pt x="7887004" y="269240"/>
                </a:lnTo>
                <a:lnTo>
                  <a:pt x="7690154" y="269240"/>
                </a:lnTo>
                <a:lnTo>
                  <a:pt x="7690154" y="203200"/>
                </a:lnTo>
                <a:lnTo>
                  <a:pt x="7891449" y="203200"/>
                </a:lnTo>
                <a:lnTo>
                  <a:pt x="7891449" y="107950"/>
                </a:lnTo>
                <a:close/>
              </a:path>
              <a:path w="10238105" h="539115">
                <a:moveTo>
                  <a:pt x="8106625" y="107950"/>
                </a:moveTo>
                <a:lnTo>
                  <a:pt x="7954860" y="107950"/>
                </a:lnTo>
                <a:lnTo>
                  <a:pt x="7954860" y="531494"/>
                </a:lnTo>
                <a:lnTo>
                  <a:pt x="8064080" y="531494"/>
                </a:lnTo>
                <a:lnTo>
                  <a:pt x="8064080" y="255905"/>
                </a:lnTo>
                <a:lnTo>
                  <a:pt x="8163437" y="255905"/>
                </a:lnTo>
                <a:lnTo>
                  <a:pt x="8106625" y="107950"/>
                </a:lnTo>
                <a:close/>
              </a:path>
              <a:path w="10238105" h="539115">
                <a:moveTo>
                  <a:pt x="8163437" y="255905"/>
                </a:moveTo>
                <a:lnTo>
                  <a:pt x="8064080" y="255905"/>
                </a:lnTo>
                <a:lnTo>
                  <a:pt x="8170760" y="531494"/>
                </a:lnTo>
                <a:lnTo>
                  <a:pt x="8219020" y="531494"/>
                </a:lnTo>
                <a:lnTo>
                  <a:pt x="8294438" y="337820"/>
                </a:lnTo>
                <a:lnTo>
                  <a:pt x="8194890" y="337820"/>
                </a:lnTo>
                <a:lnTo>
                  <a:pt x="8163437" y="255905"/>
                </a:lnTo>
                <a:close/>
              </a:path>
              <a:path w="10238105" h="539115">
                <a:moveTo>
                  <a:pt x="8435555" y="255905"/>
                </a:moveTo>
                <a:lnTo>
                  <a:pt x="8326335" y="255905"/>
                </a:lnTo>
                <a:lnTo>
                  <a:pt x="8326335" y="531494"/>
                </a:lnTo>
                <a:lnTo>
                  <a:pt x="8435555" y="531494"/>
                </a:lnTo>
                <a:lnTo>
                  <a:pt x="8435555" y="255905"/>
                </a:lnTo>
                <a:close/>
              </a:path>
              <a:path w="10238105" h="539115">
                <a:moveTo>
                  <a:pt x="8435555" y="107950"/>
                </a:moveTo>
                <a:lnTo>
                  <a:pt x="8283790" y="107950"/>
                </a:lnTo>
                <a:lnTo>
                  <a:pt x="8194890" y="337820"/>
                </a:lnTo>
                <a:lnTo>
                  <a:pt x="8294438" y="337820"/>
                </a:lnTo>
                <a:lnTo>
                  <a:pt x="8326335" y="255905"/>
                </a:lnTo>
                <a:lnTo>
                  <a:pt x="8435555" y="255905"/>
                </a:lnTo>
                <a:lnTo>
                  <a:pt x="8435555" y="107950"/>
                </a:lnTo>
                <a:close/>
              </a:path>
              <a:path w="10238105" h="539115">
                <a:moveTo>
                  <a:pt x="8822245" y="107950"/>
                </a:moveTo>
                <a:lnTo>
                  <a:pt x="8511730" y="107950"/>
                </a:lnTo>
                <a:lnTo>
                  <a:pt x="8511730" y="531494"/>
                </a:lnTo>
                <a:lnTo>
                  <a:pt x="8822245" y="531494"/>
                </a:lnTo>
                <a:lnTo>
                  <a:pt x="8822245" y="436244"/>
                </a:lnTo>
                <a:lnTo>
                  <a:pt x="8620950" y="436244"/>
                </a:lnTo>
                <a:lnTo>
                  <a:pt x="8620950" y="364490"/>
                </a:lnTo>
                <a:lnTo>
                  <a:pt x="8817800" y="364490"/>
                </a:lnTo>
                <a:lnTo>
                  <a:pt x="8817800" y="269240"/>
                </a:lnTo>
                <a:lnTo>
                  <a:pt x="8620950" y="269240"/>
                </a:lnTo>
                <a:lnTo>
                  <a:pt x="8620950" y="203200"/>
                </a:lnTo>
                <a:lnTo>
                  <a:pt x="8822245" y="203200"/>
                </a:lnTo>
                <a:lnTo>
                  <a:pt x="8822245" y="107950"/>
                </a:lnTo>
                <a:close/>
              </a:path>
              <a:path w="10238105" h="539115">
                <a:moveTo>
                  <a:pt x="8994876" y="107950"/>
                </a:moveTo>
                <a:lnTo>
                  <a:pt x="8885656" y="107950"/>
                </a:lnTo>
                <a:lnTo>
                  <a:pt x="8885656" y="531494"/>
                </a:lnTo>
                <a:lnTo>
                  <a:pt x="8994876" y="531494"/>
                </a:lnTo>
                <a:lnTo>
                  <a:pt x="8994876" y="361315"/>
                </a:lnTo>
                <a:lnTo>
                  <a:pt x="9279991" y="361315"/>
                </a:lnTo>
                <a:lnTo>
                  <a:pt x="9279991" y="266065"/>
                </a:lnTo>
                <a:lnTo>
                  <a:pt x="8994876" y="266065"/>
                </a:lnTo>
                <a:lnTo>
                  <a:pt x="8994876" y="107950"/>
                </a:lnTo>
                <a:close/>
              </a:path>
              <a:path w="10238105" h="539115">
                <a:moveTo>
                  <a:pt x="9279991" y="361315"/>
                </a:moveTo>
                <a:lnTo>
                  <a:pt x="9170771" y="361315"/>
                </a:lnTo>
                <a:lnTo>
                  <a:pt x="9170771" y="531494"/>
                </a:lnTo>
                <a:lnTo>
                  <a:pt x="9279991" y="531494"/>
                </a:lnTo>
                <a:lnTo>
                  <a:pt x="9279991" y="361315"/>
                </a:lnTo>
                <a:close/>
              </a:path>
              <a:path w="10238105" h="539115">
                <a:moveTo>
                  <a:pt x="9279991" y="107950"/>
                </a:moveTo>
                <a:lnTo>
                  <a:pt x="9170771" y="107950"/>
                </a:lnTo>
                <a:lnTo>
                  <a:pt x="9170771" y="266065"/>
                </a:lnTo>
                <a:lnTo>
                  <a:pt x="9279991" y="266065"/>
                </a:lnTo>
                <a:lnTo>
                  <a:pt x="9279991" y="107950"/>
                </a:lnTo>
                <a:close/>
              </a:path>
              <a:path w="10238105" h="539115">
                <a:moveTo>
                  <a:pt x="9465551" y="107950"/>
                </a:moveTo>
                <a:lnTo>
                  <a:pt x="9356331" y="107950"/>
                </a:lnTo>
                <a:lnTo>
                  <a:pt x="9356331" y="531494"/>
                </a:lnTo>
                <a:lnTo>
                  <a:pt x="9568421" y="531494"/>
                </a:lnTo>
                <a:lnTo>
                  <a:pt x="9600885" y="528994"/>
                </a:lnTo>
                <a:lnTo>
                  <a:pt x="9654858" y="508991"/>
                </a:lnTo>
                <a:lnTo>
                  <a:pt x="9693592" y="469939"/>
                </a:lnTo>
                <a:lnTo>
                  <a:pt x="9708596" y="436244"/>
                </a:lnTo>
                <a:lnTo>
                  <a:pt x="9465551" y="436244"/>
                </a:lnTo>
                <a:lnTo>
                  <a:pt x="9465551" y="345440"/>
                </a:lnTo>
                <a:lnTo>
                  <a:pt x="9708629" y="345440"/>
                </a:lnTo>
                <a:lnTo>
                  <a:pt x="9705895" y="335755"/>
                </a:lnTo>
                <a:lnTo>
                  <a:pt x="9676371" y="290830"/>
                </a:lnTo>
                <a:lnTo>
                  <a:pt x="9629697" y="260349"/>
                </a:lnTo>
                <a:lnTo>
                  <a:pt x="9568421" y="250190"/>
                </a:lnTo>
                <a:lnTo>
                  <a:pt x="9465551" y="250190"/>
                </a:lnTo>
                <a:lnTo>
                  <a:pt x="9465551" y="107950"/>
                </a:lnTo>
                <a:close/>
              </a:path>
              <a:path w="10238105" h="539115">
                <a:moveTo>
                  <a:pt x="9708629" y="345440"/>
                </a:moveTo>
                <a:lnTo>
                  <a:pt x="9553816" y="345440"/>
                </a:lnTo>
                <a:lnTo>
                  <a:pt x="9564408" y="346193"/>
                </a:lnTo>
                <a:lnTo>
                  <a:pt x="9573971" y="348455"/>
                </a:lnTo>
                <a:lnTo>
                  <a:pt x="9603702" y="380603"/>
                </a:lnTo>
                <a:lnTo>
                  <a:pt x="9604616" y="390525"/>
                </a:lnTo>
                <a:lnTo>
                  <a:pt x="9603702" y="400724"/>
                </a:lnTo>
                <a:lnTo>
                  <a:pt x="9573971" y="433228"/>
                </a:lnTo>
                <a:lnTo>
                  <a:pt x="9553816" y="436244"/>
                </a:lnTo>
                <a:lnTo>
                  <a:pt x="9708596" y="436244"/>
                </a:lnTo>
                <a:lnTo>
                  <a:pt x="9713279" y="419457"/>
                </a:lnTo>
                <a:lnTo>
                  <a:pt x="9715741" y="390525"/>
                </a:lnTo>
                <a:lnTo>
                  <a:pt x="9713279" y="361909"/>
                </a:lnTo>
                <a:lnTo>
                  <a:pt x="9708629" y="345440"/>
                </a:lnTo>
                <a:close/>
              </a:path>
              <a:path w="10238105" h="539115">
                <a:moveTo>
                  <a:pt x="9856076" y="107950"/>
                </a:moveTo>
                <a:lnTo>
                  <a:pt x="9746856" y="107950"/>
                </a:lnTo>
                <a:lnTo>
                  <a:pt x="9746856" y="531494"/>
                </a:lnTo>
                <a:lnTo>
                  <a:pt x="9856076" y="531494"/>
                </a:lnTo>
                <a:lnTo>
                  <a:pt x="9856076" y="107950"/>
                </a:lnTo>
                <a:close/>
              </a:path>
              <a:path w="10238105" h="539115">
                <a:moveTo>
                  <a:pt x="10001631" y="264795"/>
                </a:moveTo>
                <a:lnTo>
                  <a:pt x="9913366" y="264795"/>
                </a:lnTo>
                <a:lnTo>
                  <a:pt x="10014966" y="377190"/>
                </a:lnTo>
                <a:lnTo>
                  <a:pt x="9913366" y="491489"/>
                </a:lnTo>
                <a:lnTo>
                  <a:pt x="10001631" y="491489"/>
                </a:lnTo>
                <a:lnTo>
                  <a:pt x="10103231" y="377190"/>
                </a:lnTo>
                <a:lnTo>
                  <a:pt x="10001631" y="264795"/>
                </a:lnTo>
                <a:close/>
              </a:path>
              <a:path w="10238105" h="539115">
                <a:moveTo>
                  <a:pt x="10136251" y="264795"/>
                </a:moveTo>
                <a:lnTo>
                  <a:pt x="10047986" y="264795"/>
                </a:lnTo>
                <a:lnTo>
                  <a:pt x="10149586" y="377190"/>
                </a:lnTo>
                <a:lnTo>
                  <a:pt x="10047986" y="491489"/>
                </a:lnTo>
                <a:lnTo>
                  <a:pt x="10136251" y="491489"/>
                </a:lnTo>
                <a:lnTo>
                  <a:pt x="10237851" y="377190"/>
                </a:lnTo>
                <a:lnTo>
                  <a:pt x="10136251" y="2647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61270" y="3024822"/>
            <a:ext cx="8367064" cy="687160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1703" y="3592433"/>
            <a:ext cx="3276175" cy="55947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33595" y="10239036"/>
            <a:ext cx="7387095" cy="54451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36924" y="11000393"/>
            <a:ext cx="6207314" cy="4764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92942" y="11588344"/>
            <a:ext cx="8003579" cy="8672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07222" y="4792403"/>
            <a:ext cx="4272201" cy="81280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342158" y="3612348"/>
            <a:ext cx="1537335" cy="481965"/>
          </a:xfrm>
          <a:custGeom>
            <a:avLst/>
            <a:gdLst/>
            <a:ahLst/>
            <a:cxnLst/>
            <a:rect l="l" t="t" r="r" b="b"/>
            <a:pathLst>
              <a:path w="1537335" h="481964">
                <a:moveTo>
                  <a:pt x="56016" y="340351"/>
                </a:moveTo>
                <a:lnTo>
                  <a:pt x="0" y="410549"/>
                </a:lnTo>
                <a:lnTo>
                  <a:pt x="35852" y="441571"/>
                </a:lnTo>
                <a:lnTo>
                  <a:pt x="78174" y="463729"/>
                </a:lnTo>
                <a:lnTo>
                  <a:pt x="126967" y="477024"/>
                </a:lnTo>
                <a:lnTo>
                  <a:pt x="182230" y="481456"/>
                </a:lnTo>
                <a:lnTo>
                  <a:pt x="223001" y="478708"/>
                </a:lnTo>
                <a:lnTo>
                  <a:pt x="291780" y="456727"/>
                </a:lnTo>
                <a:lnTo>
                  <a:pt x="342434" y="413252"/>
                </a:lnTo>
                <a:lnTo>
                  <a:pt x="354623" y="392113"/>
                </a:lnTo>
                <a:lnTo>
                  <a:pt x="181520" y="392113"/>
                </a:lnTo>
                <a:lnTo>
                  <a:pt x="145225" y="388878"/>
                </a:lnTo>
                <a:lnTo>
                  <a:pt x="112209" y="379173"/>
                </a:lnTo>
                <a:lnTo>
                  <a:pt x="82473" y="362997"/>
                </a:lnTo>
                <a:lnTo>
                  <a:pt x="56016" y="340351"/>
                </a:lnTo>
                <a:close/>
              </a:path>
              <a:path w="1537335" h="481964">
                <a:moveTo>
                  <a:pt x="358581" y="251718"/>
                </a:moveTo>
                <a:lnTo>
                  <a:pt x="184357" y="251718"/>
                </a:lnTo>
                <a:lnTo>
                  <a:pt x="203147" y="252915"/>
                </a:lnTo>
                <a:lnTo>
                  <a:pt x="219810" y="256505"/>
                </a:lnTo>
                <a:lnTo>
                  <a:pt x="256682" y="281233"/>
                </a:lnTo>
                <a:lnTo>
                  <a:pt x="269444" y="321916"/>
                </a:lnTo>
                <a:lnTo>
                  <a:pt x="267938" y="336230"/>
                </a:lnTo>
                <a:lnTo>
                  <a:pt x="245336" y="372259"/>
                </a:lnTo>
                <a:lnTo>
                  <a:pt x="200665" y="390873"/>
                </a:lnTo>
                <a:lnTo>
                  <a:pt x="181520" y="392113"/>
                </a:lnTo>
                <a:lnTo>
                  <a:pt x="354623" y="392113"/>
                </a:lnTo>
                <a:lnTo>
                  <a:pt x="358609" y="385200"/>
                </a:lnTo>
                <a:lnTo>
                  <a:pt x="368315" y="353336"/>
                </a:lnTo>
                <a:lnTo>
                  <a:pt x="371550" y="317661"/>
                </a:lnTo>
                <a:lnTo>
                  <a:pt x="368758" y="284646"/>
                </a:lnTo>
                <a:lnTo>
                  <a:pt x="360382" y="255086"/>
                </a:lnTo>
                <a:lnTo>
                  <a:pt x="358581" y="251718"/>
                </a:lnTo>
                <a:close/>
              </a:path>
              <a:path w="1537335" h="481964">
                <a:moveTo>
                  <a:pt x="339642" y="0"/>
                </a:moveTo>
                <a:lnTo>
                  <a:pt x="14890" y="0"/>
                </a:lnTo>
                <a:lnTo>
                  <a:pt x="14890" y="271572"/>
                </a:lnTo>
                <a:lnTo>
                  <a:pt x="85087" y="290008"/>
                </a:lnTo>
                <a:lnTo>
                  <a:pt x="106448" y="273256"/>
                </a:lnTo>
                <a:lnTo>
                  <a:pt x="130113" y="261291"/>
                </a:lnTo>
                <a:lnTo>
                  <a:pt x="156083" y="254111"/>
                </a:lnTo>
                <a:lnTo>
                  <a:pt x="184357" y="251718"/>
                </a:lnTo>
                <a:lnTo>
                  <a:pt x="358581" y="251718"/>
                </a:lnTo>
                <a:lnTo>
                  <a:pt x="346422" y="228984"/>
                </a:lnTo>
                <a:lnTo>
                  <a:pt x="326879" y="206338"/>
                </a:lnTo>
                <a:lnTo>
                  <a:pt x="324185" y="204210"/>
                </a:lnTo>
                <a:lnTo>
                  <a:pt x="115578" y="204210"/>
                </a:lnTo>
                <a:lnTo>
                  <a:pt x="115578" y="88633"/>
                </a:lnTo>
                <a:lnTo>
                  <a:pt x="339642" y="88633"/>
                </a:lnTo>
                <a:lnTo>
                  <a:pt x="339642" y="0"/>
                </a:lnTo>
                <a:close/>
              </a:path>
              <a:path w="1537335" h="481964">
                <a:moveTo>
                  <a:pt x="219810" y="164504"/>
                </a:moveTo>
                <a:lnTo>
                  <a:pt x="189099" y="166986"/>
                </a:lnTo>
                <a:lnTo>
                  <a:pt x="161489" y="174431"/>
                </a:lnTo>
                <a:lnTo>
                  <a:pt x="136982" y="186839"/>
                </a:lnTo>
                <a:lnTo>
                  <a:pt x="115578" y="204210"/>
                </a:lnTo>
                <a:lnTo>
                  <a:pt x="324185" y="204210"/>
                </a:lnTo>
                <a:lnTo>
                  <a:pt x="303702" y="188035"/>
                </a:lnTo>
                <a:lnTo>
                  <a:pt x="278131" y="174962"/>
                </a:lnTo>
                <a:lnTo>
                  <a:pt x="250167" y="167118"/>
                </a:lnTo>
                <a:lnTo>
                  <a:pt x="219810" y="164504"/>
                </a:lnTo>
                <a:close/>
              </a:path>
              <a:path w="1537335" h="481964">
                <a:moveTo>
                  <a:pt x="922677" y="375096"/>
                </a:moveTo>
                <a:lnTo>
                  <a:pt x="821990" y="375096"/>
                </a:lnTo>
                <a:lnTo>
                  <a:pt x="821990" y="472947"/>
                </a:lnTo>
                <a:lnTo>
                  <a:pt x="922677" y="472947"/>
                </a:lnTo>
                <a:lnTo>
                  <a:pt x="922677" y="375096"/>
                </a:lnTo>
                <a:close/>
              </a:path>
              <a:path w="1537335" h="481964">
                <a:moveTo>
                  <a:pt x="922677" y="0"/>
                </a:moveTo>
                <a:lnTo>
                  <a:pt x="783699" y="0"/>
                </a:lnTo>
                <a:lnTo>
                  <a:pt x="595798" y="295680"/>
                </a:lnTo>
                <a:lnTo>
                  <a:pt x="595798" y="375096"/>
                </a:lnTo>
                <a:lnTo>
                  <a:pt x="983656" y="375096"/>
                </a:lnTo>
                <a:lnTo>
                  <a:pt x="983656" y="286463"/>
                </a:lnTo>
                <a:lnTo>
                  <a:pt x="694357" y="286463"/>
                </a:lnTo>
                <a:lnTo>
                  <a:pt x="821990" y="89343"/>
                </a:lnTo>
                <a:lnTo>
                  <a:pt x="922677" y="89343"/>
                </a:lnTo>
                <a:lnTo>
                  <a:pt x="922677" y="0"/>
                </a:lnTo>
                <a:close/>
              </a:path>
              <a:path w="1537335" h="481964">
                <a:moveTo>
                  <a:pt x="922677" y="89343"/>
                </a:moveTo>
                <a:lnTo>
                  <a:pt x="821990" y="89343"/>
                </a:lnTo>
                <a:lnTo>
                  <a:pt x="821990" y="286463"/>
                </a:lnTo>
                <a:lnTo>
                  <a:pt x="922677" y="286463"/>
                </a:lnTo>
                <a:lnTo>
                  <a:pt x="922677" y="89343"/>
                </a:lnTo>
                <a:close/>
              </a:path>
              <a:path w="1537335" h="481964">
                <a:moveTo>
                  <a:pt x="1245784" y="129759"/>
                </a:moveTo>
                <a:lnTo>
                  <a:pt x="1145096" y="129759"/>
                </a:lnTo>
                <a:lnTo>
                  <a:pt x="1145096" y="472947"/>
                </a:lnTo>
                <a:lnTo>
                  <a:pt x="1245784" y="472947"/>
                </a:lnTo>
                <a:lnTo>
                  <a:pt x="1245784" y="129759"/>
                </a:lnTo>
                <a:close/>
              </a:path>
              <a:path w="1537335" h="481964">
                <a:moveTo>
                  <a:pt x="1245784" y="0"/>
                </a:moveTo>
                <a:lnTo>
                  <a:pt x="1157859" y="0"/>
                </a:lnTo>
                <a:lnTo>
                  <a:pt x="1008955" y="149613"/>
                </a:lnTo>
                <a:lnTo>
                  <a:pt x="1066390" y="209884"/>
                </a:lnTo>
                <a:lnTo>
                  <a:pt x="1145096" y="129759"/>
                </a:lnTo>
                <a:lnTo>
                  <a:pt x="1245784" y="129759"/>
                </a:lnTo>
                <a:lnTo>
                  <a:pt x="1245784" y="0"/>
                </a:lnTo>
                <a:close/>
              </a:path>
              <a:path w="1537335" h="481964">
                <a:moveTo>
                  <a:pt x="1537299" y="129759"/>
                </a:moveTo>
                <a:lnTo>
                  <a:pt x="1436614" y="129759"/>
                </a:lnTo>
                <a:lnTo>
                  <a:pt x="1436614" y="472947"/>
                </a:lnTo>
                <a:lnTo>
                  <a:pt x="1537299" y="472947"/>
                </a:lnTo>
                <a:lnTo>
                  <a:pt x="1537299" y="129759"/>
                </a:lnTo>
                <a:close/>
              </a:path>
              <a:path w="1537335" h="481964">
                <a:moveTo>
                  <a:pt x="1537299" y="0"/>
                </a:moveTo>
                <a:lnTo>
                  <a:pt x="1449377" y="0"/>
                </a:lnTo>
                <a:lnTo>
                  <a:pt x="1300470" y="149613"/>
                </a:lnTo>
                <a:lnTo>
                  <a:pt x="1357912" y="209884"/>
                </a:lnTo>
                <a:lnTo>
                  <a:pt x="1436614" y="129759"/>
                </a:lnTo>
                <a:lnTo>
                  <a:pt x="1537299" y="129759"/>
                </a:lnTo>
                <a:lnTo>
                  <a:pt x="1537299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34922" y="2039609"/>
            <a:ext cx="9119920" cy="75732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30104" y="4750889"/>
            <a:ext cx="1431290" cy="501650"/>
          </a:xfrm>
          <a:custGeom>
            <a:avLst/>
            <a:gdLst/>
            <a:ahLst/>
            <a:cxnLst/>
            <a:rect l="l" t="t" r="r" b="b"/>
            <a:pathLst>
              <a:path w="1431289" h="501650">
                <a:moveTo>
                  <a:pt x="350160" y="96433"/>
                </a:moveTo>
                <a:lnTo>
                  <a:pt x="184356" y="96433"/>
                </a:lnTo>
                <a:lnTo>
                  <a:pt x="199424" y="97452"/>
                </a:lnTo>
                <a:lnTo>
                  <a:pt x="213428" y="100510"/>
                </a:lnTo>
                <a:lnTo>
                  <a:pt x="248172" y="121693"/>
                </a:lnTo>
                <a:lnTo>
                  <a:pt x="260936" y="158121"/>
                </a:lnTo>
                <a:lnTo>
                  <a:pt x="257834" y="179437"/>
                </a:lnTo>
                <a:lnTo>
                  <a:pt x="233016" y="224463"/>
                </a:lnTo>
                <a:lnTo>
                  <a:pt x="187618" y="269785"/>
                </a:lnTo>
                <a:lnTo>
                  <a:pt x="155711" y="296616"/>
                </a:lnTo>
                <a:lnTo>
                  <a:pt x="115578" y="328666"/>
                </a:lnTo>
                <a:lnTo>
                  <a:pt x="67219" y="365934"/>
                </a:lnTo>
                <a:lnTo>
                  <a:pt x="10635" y="408421"/>
                </a:lnTo>
                <a:lnTo>
                  <a:pt x="10635" y="487128"/>
                </a:lnTo>
                <a:lnTo>
                  <a:pt x="366586" y="487128"/>
                </a:lnTo>
                <a:lnTo>
                  <a:pt x="366586" y="398494"/>
                </a:lnTo>
                <a:lnTo>
                  <a:pt x="173720" y="398494"/>
                </a:lnTo>
                <a:lnTo>
                  <a:pt x="219366" y="364016"/>
                </a:lnTo>
                <a:lnTo>
                  <a:pt x="258454" y="331488"/>
                </a:lnTo>
                <a:lnTo>
                  <a:pt x="290982" y="300909"/>
                </a:lnTo>
                <a:lnTo>
                  <a:pt x="316952" y="272281"/>
                </a:lnTo>
                <a:lnTo>
                  <a:pt x="351519" y="215733"/>
                </a:lnTo>
                <a:lnTo>
                  <a:pt x="363041" y="158121"/>
                </a:lnTo>
                <a:lnTo>
                  <a:pt x="359806" y="125460"/>
                </a:lnTo>
                <a:lnTo>
                  <a:pt x="350160" y="96433"/>
                </a:lnTo>
                <a:close/>
              </a:path>
              <a:path w="1431289" h="501650">
                <a:moveTo>
                  <a:pt x="182229" y="7090"/>
                </a:moveTo>
                <a:lnTo>
                  <a:pt x="131177" y="12053"/>
                </a:lnTo>
                <a:lnTo>
                  <a:pt x="81542" y="26944"/>
                </a:lnTo>
                <a:lnTo>
                  <a:pt x="37048" y="50875"/>
                </a:lnTo>
                <a:lnTo>
                  <a:pt x="0" y="84378"/>
                </a:lnTo>
                <a:lnTo>
                  <a:pt x="57434" y="151030"/>
                </a:lnTo>
                <a:lnTo>
                  <a:pt x="85043" y="127144"/>
                </a:lnTo>
                <a:lnTo>
                  <a:pt x="115400" y="110082"/>
                </a:lnTo>
                <a:lnTo>
                  <a:pt x="148504" y="99845"/>
                </a:lnTo>
                <a:lnTo>
                  <a:pt x="184356" y="96433"/>
                </a:lnTo>
                <a:lnTo>
                  <a:pt x="350160" y="96433"/>
                </a:lnTo>
                <a:lnTo>
                  <a:pt x="350101" y="96255"/>
                </a:lnTo>
                <a:lnTo>
                  <a:pt x="311279" y="48216"/>
                </a:lnTo>
                <a:lnTo>
                  <a:pt x="253490" y="17371"/>
                </a:lnTo>
                <a:lnTo>
                  <a:pt x="219544" y="9660"/>
                </a:lnTo>
                <a:lnTo>
                  <a:pt x="182229" y="7090"/>
                </a:lnTo>
                <a:close/>
              </a:path>
              <a:path w="1431289" h="501650">
                <a:moveTo>
                  <a:pt x="747078" y="389277"/>
                </a:moveTo>
                <a:lnTo>
                  <a:pt x="646390" y="389277"/>
                </a:lnTo>
                <a:lnTo>
                  <a:pt x="646390" y="487128"/>
                </a:lnTo>
                <a:lnTo>
                  <a:pt x="747078" y="487128"/>
                </a:lnTo>
                <a:lnTo>
                  <a:pt x="747078" y="389277"/>
                </a:lnTo>
                <a:close/>
              </a:path>
              <a:path w="1431289" h="501650">
                <a:moveTo>
                  <a:pt x="747078" y="14180"/>
                </a:moveTo>
                <a:lnTo>
                  <a:pt x="608101" y="14180"/>
                </a:lnTo>
                <a:lnTo>
                  <a:pt x="420198" y="309861"/>
                </a:lnTo>
                <a:lnTo>
                  <a:pt x="420198" y="389277"/>
                </a:lnTo>
                <a:lnTo>
                  <a:pt x="808057" y="389277"/>
                </a:lnTo>
                <a:lnTo>
                  <a:pt x="808057" y="300643"/>
                </a:lnTo>
                <a:lnTo>
                  <a:pt x="518759" y="300643"/>
                </a:lnTo>
                <a:lnTo>
                  <a:pt x="646390" y="103524"/>
                </a:lnTo>
                <a:lnTo>
                  <a:pt x="747078" y="103524"/>
                </a:lnTo>
                <a:lnTo>
                  <a:pt x="747078" y="14180"/>
                </a:lnTo>
                <a:close/>
              </a:path>
              <a:path w="1431289" h="501650">
                <a:moveTo>
                  <a:pt x="747078" y="103524"/>
                </a:moveTo>
                <a:lnTo>
                  <a:pt x="646390" y="103524"/>
                </a:lnTo>
                <a:lnTo>
                  <a:pt x="646390" y="300643"/>
                </a:lnTo>
                <a:lnTo>
                  <a:pt x="747078" y="300643"/>
                </a:lnTo>
                <a:lnTo>
                  <a:pt x="747078" y="103524"/>
                </a:lnTo>
                <a:close/>
              </a:path>
              <a:path w="1431289" h="501650">
                <a:moveTo>
                  <a:pt x="1058839" y="0"/>
                </a:moveTo>
                <a:lnTo>
                  <a:pt x="993605" y="0"/>
                </a:lnTo>
                <a:lnTo>
                  <a:pt x="825556" y="501309"/>
                </a:lnTo>
                <a:lnTo>
                  <a:pt x="890791" y="501309"/>
                </a:lnTo>
                <a:lnTo>
                  <a:pt x="1058839" y="0"/>
                </a:lnTo>
                <a:close/>
              </a:path>
              <a:path w="1431289" h="501650">
                <a:moveTo>
                  <a:pt x="1431167" y="14180"/>
                </a:moveTo>
                <a:lnTo>
                  <a:pt x="1075929" y="14180"/>
                </a:lnTo>
                <a:lnTo>
                  <a:pt x="1075929" y="102814"/>
                </a:lnTo>
                <a:lnTo>
                  <a:pt x="1314175" y="102814"/>
                </a:lnTo>
                <a:lnTo>
                  <a:pt x="1144709" y="487128"/>
                </a:lnTo>
                <a:lnTo>
                  <a:pt x="1255323" y="487128"/>
                </a:lnTo>
                <a:lnTo>
                  <a:pt x="1431167" y="84378"/>
                </a:lnTo>
                <a:lnTo>
                  <a:pt x="1431167" y="1418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7492853" y="6005931"/>
            <a:ext cx="1391285" cy="1569085"/>
            <a:chOff x="17492853" y="6005931"/>
            <a:chExt cx="1391285" cy="156908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92853" y="6005931"/>
              <a:ext cx="1390865" cy="15686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754727" y="6018399"/>
              <a:ext cx="1066800" cy="1244600"/>
            </a:xfrm>
            <a:custGeom>
              <a:avLst/>
              <a:gdLst/>
              <a:ahLst/>
              <a:cxnLst/>
              <a:rect l="l" t="t" r="r" b="b"/>
              <a:pathLst>
                <a:path w="1066800" h="1244600">
                  <a:moveTo>
                    <a:pt x="355551" y="414811"/>
                  </a:moveTo>
                  <a:lnTo>
                    <a:pt x="118517" y="414811"/>
                  </a:lnTo>
                  <a:lnTo>
                    <a:pt x="94950" y="416985"/>
                  </a:lnTo>
                  <a:lnTo>
                    <a:pt x="53084" y="434377"/>
                  </a:lnTo>
                  <a:lnTo>
                    <a:pt x="19566" y="467895"/>
                  </a:lnTo>
                  <a:lnTo>
                    <a:pt x="2174" y="509761"/>
                  </a:lnTo>
                  <a:lnTo>
                    <a:pt x="0" y="533328"/>
                  </a:lnTo>
                  <a:lnTo>
                    <a:pt x="0" y="1125915"/>
                  </a:lnTo>
                  <a:lnTo>
                    <a:pt x="8696" y="1171293"/>
                  </a:lnTo>
                  <a:lnTo>
                    <a:pt x="34784" y="1209648"/>
                  </a:lnTo>
                  <a:lnTo>
                    <a:pt x="73140" y="1235736"/>
                  </a:lnTo>
                  <a:lnTo>
                    <a:pt x="118517" y="1244433"/>
                  </a:lnTo>
                  <a:lnTo>
                    <a:pt x="948140" y="1244433"/>
                  </a:lnTo>
                  <a:lnTo>
                    <a:pt x="993517" y="1235736"/>
                  </a:lnTo>
                  <a:lnTo>
                    <a:pt x="1031872" y="1209648"/>
                  </a:lnTo>
                  <a:lnTo>
                    <a:pt x="1057960" y="1171293"/>
                  </a:lnTo>
                  <a:lnTo>
                    <a:pt x="1066656" y="1125915"/>
                  </a:lnTo>
                  <a:lnTo>
                    <a:pt x="118517" y="1125915"/>
                  </a:lnTo>
                  <a:lnTo>
                    <a:pt x="118517" y="533328"/>
                  </a:lnTo>
                  <a:lnTo>
                    <a:pt x="355551" y="533328"/>
                  </a:lnTo>
                  <a:lnTo>
                    <a:pt x="355551" y="414811"/>
                  </a:lnTo>
                  <a:close/>
                </a:path>
                <a:path w="1066800" h="1244600">
                  <a:moveTo>
                    <a:pt x="948140" y="414811"/>
                  </a:moveTo>
                  <a:lnTo>
                    <a:pt x="711104" y="414811"/>
                  </a:lnTo>
                  <a:lnTo>
                    <a:pt x="711104" y="533328"/>
                  </a:lnTo>
                  <a:lnTo>
                    <a:pt x="948140" y="533328"/>
                  </a:lnTo>
                  <a:lnTo>
                    <a:pt x="948140" y="1125915"/>
                  </a:lnTo>
                  <a:lnTo>
                    <a:pt x="1066656" y="1125915"/>
                  </a:lnTo>
                  <a:lnTo>
                    <a:pt x="1066656" y="533328"/>
                  </a:lnTo>
                  <a:lnTo>
                    <a:pt x="1057960" y="487950"/>
                  </a:lnTo>
                  <a:lnTo>
                    <a:pt x="1031872" y="449596"/>
                  </a:lnTo>
                  <a:lnTo>
                    <a:pt x="993517" y="423507"/>
                  </a:lnTo>
                  <a:lnTo>
                    <a:pt x="971706" y="416985"/>
                  </a:lnTo>
                  <a:lnTo>
                    <a:pt x="948140" y="414811"/>
                  </a:lnTo>
                  <a:close/>
                </a:path>
                <a:path w="1066800" h="1244600">
                  <a:moveTo>
                    <a:pt x="379256" y="628142"/>
                  </a:moveTo>
                  <a:lnTo>
                    <a:pt x="296293" y="711104"/>
                  </a:lnTo>
                  <a:lnTo>
                    <a:pt x="533328" y="948140"/>
                  </a:lnTo>
                  <a:lnTo>
                    <a:pt x="759992" y="721475"/>
                  </a:lnTo>
                  <a:lnTo>
                    <a:pt x="474069" y="721475"/>
                  </a:lnTo>
                  <a:lnTo>
                    <a:pt x="379256" y="628142"/>
                  </a:lnTo>
                  <a:close/>
                </a:path>
                <a:path w="1066800" h="1244600">
                  <a:moveTo>
                    <a:pt x="592587" y="0"/>
                  </a:moveTo>
                  <a:lnTo>
                    <a:pt x="474069" y="0"/>
                  </a:lnTo>
                  <a:lnTo>
                    <a:pt x="474069" y="721475"/>
                  </a:lnTo>
                  <a:lnTo>
                    <a:pt x="592587" y="721475"/>
                  </a:lnTo>
                  <a:lnTo>
                    <a:pt x="592587" y="0"/>
                  </a:lnTo>
                  <a:close/>
                </a:path>
                <a:path w="1066800" h="1244600">
                  <a:moveTo>
                    <a:pt x="687401" y="628142"/>
                  </a:moveTo>
                  <a:lnTo>
                    <a:pt x="592587" y="721475"/>
                  </a:lnTo>
                  <a:lnTo>
                    <a:pt x="759992" y="721475"/>
                  </a:lnTo>
                  <a:lnTo>
                    <a:pt x="770362" y="711104"/>
                  </a:lnTo>
                  <a:lnTo>
                    <a:pt x="687401" y="628142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145305" y="6250025"/>
            <a:ext cx="8542020" cy="6386830"/>
            <a:chOff x="1145305" y="6250025"/>
            <a:chExt cx="8542020" cy="638683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5183" y="6362249"/>
              <a:ext cx="8441880" cy="62745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5305" y="6250025"/>
              <a:ext cx="8541639" cy="63742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0000" y="6324839"/>
              <a:ext cx="8292249" cy="612490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5676582" y="3230295"/>
            <a:ext cx="3886200" cy="2713990"/>
          </a:xfrm>
          <a:custGeom>
            <a:avLst/>
            <a:gdLst/>
            <a:ahLst/>
            <a:cxnLst/>
            <a:rect l="l" t="t" r="r" b="b"/>
            <a:pathLst>
              <a:path w="3886200" h="2713990">
                <a:moveTo>
                  <a:pt x="1074320" y="0"/>
                </a:moveTo>
                <a:lnTo>
                  <a:pt x="0" y="0"/>
                </a:lnTo>
                <a:lnTo>
                  <a:pt x="3181083" y="1420787"/>
                </a:lnTo>
                <a:lnTo>
                  <a:pt x="1615109" y="2315396"/>
                </a:lnTo>
                <a:lnTo>
                  <a:pt x="1797862" y="2713545"/>
                </a:lnTo>
                <a:lnTo>
                  <a:pt x="3885666" y="1535717"/>
                </a:lnTo>
                <a:lnTo>
                  <a:pt x="3885666" y="1226515"/>
                </a:lnTo>
                <a:lnTo>
                  <a:pt x="107432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6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4"/>
                </a:lnTo>
                <a:lnTo>
                  <a:pt x="10652" y="66993"/>
                </a:lnTo>
                <a:lnTo>
                  <a:pt x="25404" y="109423"/>
                </a:lnTo>
                <a:lnTo>
                  <a:pt x="45345" y="149134"/>
                </a:lnTo>
                <a:lnTo>
                  <a:pt x="70062" y="185713"/>
                </a:lnTo>
                <a:lnTo>
                  <a:pt x="99144" y="218749"/>
                </a:lnTo>
                <a:lnTo>
                  <a:pt x="132181" y="247831"/>
                </a:lnTo>
                <a:lnTo>
                  <a:pt x="168760" y="272548"/>
                </a:lnTo>
                <a:lnTo>
                  <a:pt x="208470" y="292488"/>
                </a:lnTo>
                <a:lnTo>
                  <a:pt x="250901" y="307241"/>
                </a:lnTo>
                <a:lnTo>
                  <a:pt x="295640" y="316394"/>
                </a:lnTo>
                <a:lnTo>
                  <a:pt x="342276" y="319536"/>
                </a:lnTo>
                <a:lnTo>
                  <a:pt x="389002" y="316394"/>
                </a:lnTo>
                <a:lnTo>
                  <a:pt x="433799" y="307241"/>
                </a:lnTo>
                <a:lnTo>
                  <a:pt x="476261" y="292488"/>
                </a:lnTo>
                <a:lnTo>
                  <a:pt x="515981" y="272548"/>
                </a:lnTo>
                <a:lnTo>
                  <a:pt x="552552" y="247831"/>
                </a:lnTo>
                <a:lnTo>
                  <a:pt x="585567" y="218749"/>
                </a:lnTo>
                <a:lnTo>
                  <a:pt x="614619" y="185713"/>
                </a:lnTo>
                <a:lnTo>
                  <a:pt x="639301" y="149134"/>
                </a:lnTo>
                <a:lnTo>
                  <a:pt x="659207" y="109423"/>
                </a:lnTo>
                <a:lnTo>
                  <a:pt x="673929" y="66993"/>
                </a:lnTo>
                <a:lnTo>
                  <a:pt x="683061" y="22254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23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90"/>
                </a:lnTo>
                <a:lnTo>
                  <a:pt x="133824" y="56207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5"/>
                </a:lnTo>
                <a:lnTo>
                  <a:pt x="12295" y="237045"/>
                </a:lnTo>
                <a:lnTo>
                  <a:pt x="3142" y="281785"/>
                </a:lnTo>
                <a:lnTo>
                  <a:pt x="0" y="328421"/>
                </a:lnTo>
                <a:lnTo>
                  <a:pt x="3142" y="375058"/>
                </a:lnTo>
                <a:lnTo>
                  <a:pt x="12295" y="419797"/>
                </a:lnTo>
                <a:lnTo>
                  <a:pt x="27047" y="462227"/>
                </a:lnTo>
                <a:lnTo>
                  <a:pt x="46988" y="501938"/>
                </a:lnTo>
                <a:lnTo>
                  <a:pt x="71705" y="538517"/>
                </a:lnTo>
                <a:lnTo>
                  <a:pt x="100787" y="571553"/>
                </a:lnTo>
                <a:lnTo>
                  <a:pt x="133824" y="600635"/>
                </a:lnTo>
                <a:lnTo>
                  <a:pt x="170403" y="625352"/>
                </a:lnTo>
                <a:lnTo>
                  <a:pt x="210113" y="645292"/>
                </a:lnTo>
                <a:lnTo>
                  <a:pt x="243332" y="656842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52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6"/>
                </a:lnTo>
                <a:lnTo>
                  <a:pt x="71705" y="554015"/>
                </a:lnTo>
                <a:lnTo>
                  <a:pt x="100787" y="587051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1"/>
                </a:lnTo>
                <a:lnTo>
                  <a:pt x="252544" y="675543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3"/>
                </a:lnTo>
                <a:lnTo>
                  <a:pt x="477904" y="660791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1"/>
                </a:lnTo>
                <a:lnTo>
                  <a:pt x="616262" y="554015"/>
                </a:lnTo>
                <a:lnTo>
                  <a:pt x="640944" y="517436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44243" y="12944421"/>
            <a:ext cx="349885" cy="254635"/>
          </a:xfrm>
          <a:custGeom>
            <a:avLst/>
            <a:gdLst/>
            <a:ahLst/>
            <a:cxnLst/>
            <a:rect l="l" t="t" r="r" b="b"/>
            <a:pathLst>
              <a:path w="349884" h="254634">
                <a:moveTo>
                  <a:pt x="112013" y="57911"/>
                </a:moveTo>
                <a:lnTo>
                  <a:pt x="67436" y="57911"/>
                </a:lnTo>
                <a:lnTo>
                  <a:pt x="67436" y="254126"/>
                </a:lnTo>
                <a:lnTo>
                  <a:pt x="112013" y="254126"/>
                </a:lnTo>
                <a:lnTo>
                  <a:pt x="112013" y="57911"/>
                </a:lnTo>
                <a:close/>
              </a:path>
              <a:path w="349884" h="254634">
                <a:moveTo>
                  <a:pt x="112013" y="0"/>
                </a:moveTo>
                <a:lnTo>
                  <a:pt x="73151" y="0"/>
                </a:lnTo>
                <a:lnTo>
                  <a:pt x="0" y="73913"/>
                </a:lnTo>
                <a:lnTo>
                  <a:pt x="25907" y="100964"/>
                </a:lnTo>
                <a:lnTo>
                  <a:pt x="67436" y="57911"/>
                </a:lnTo>
                <a:lnTo>
                  <a:pt x="112013" y="57911"/>
                </a:lnTo>
                <a:lnTo>
                  <a:pt x="112013" y="0"/>
                </a:lnTo>
                <a:close/>
              </a:path>
              <a:path w="349884" h="254634">
                <a:moveTo>
                  <a:pt x="315423" y="196595"/>
                </a:moveTo>
                <a:lnTo>
                  <a:pt x="270846" y="196595"/>
                </a:lnTo>
                <a:lnTo>
                  <a:pt x="270846" y="254126"/>
                </a:lnTo>
                <a:lnTo>
                  <a:pt x="315423" y="254126"/>
                </a:lnTo>
                <a:lnTo>
                  <a:pt x="315423" y="196595"/>
                </a:lnTo>
                <a:close/>
              </a:path>
              <a:path w="349884" h="254634">
                <a:moveTo>
                  <a:pt x="315423" y="0"/>
                </a:moveTo>
                <a:lnTo>
                  <a:pt x="254082" y="0"/>
                </a:lnTo>
                <a:lnTo>
                  <a:pt x="149688" y="160781"/>
                </a:lnTo>
                <a:lnTo>
                  <a:pt x="149688" y="196595"/>
                </a:lnTo>
                <a:lnTo>
                  <a:pt x="349332" y="196595"/>
                </a:lnTo>
                <a:lnTo>
                  <a:pt x="349332" y="157352"/>
                </a:lnTo>
                <a:lnTo>
                  <a:pt x="193503" y="157352"/>
                </a:lnTo>
                <a:lnTo>
                  <a:pt x="270846" y="40004"/>
                </a:lnTo>
                <a:lnTo>
                  <a:pt x="315423" y="40004"/>
                </a:lnTo>
                <a:lnTo>
                  <a:pt x="315423" y="0"/>
                </a:lnTo>
                <a:close/>
              </a:path>
              <a:path w="349884" h="254634">
                <a:moveTo>
                  <a:pt x="315423" y="40004"/>
                </a:moveTo>
                <a:lnTo>
                  <a:pt x="270846" y="40004"/>
                </a:lnTo>
                <a:lnTo>
                  <a:pt x="270846" y="157352"/>
                </a:lnTo>
                <a:lnTo>
                  <a:pt x="315423" y="157352"/>
                </a:lnTo>
                <a:lnTo>
                  <a:pt x="315423" y="4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2069" y="1071323"/>
            <a:ext cx="8966860" cy="12071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7299376"/>
            <a:ext cx="18542000" cy="6416675"/>
            <a:chOff x="0" y="7299376"/>
            <a:chExt cx="18542000" cy="6416675"/>
          </a:xfrm>
        </p:grpSpPr>
        <p:sp>
          <p:nvSpPr>
            <p:cNvPr id="10" name="object 10"/>
            <p:cNvSpPr/>
            <p:nvPr/>
          </p:nvSpPr>
          <p:spPr>
            <a:xfrm>
              <a:off x="0" y="7477176"/>
              <a:ext cx="10579100" cy="6238875"/>
            </a:xfrm>
            <a:custGeom>
              <a:avLst/>
              <a:gdLst/>
              <a:ahLst/>
              <a:cxnLst/>
              <a:rect l="l" t="t" r="r" b="b"/>
              <a:pathLst>
                <a:path w="10579100" h="6238875">
                  <a:moveTo>
                    <a:pt x="2686037" y="0"/>
                  </a:moveTo>
                  <a:lnTo>
                    <a:pt x="0" y="0"/>
                  </a:lnTo>
                  <a:lnTo>
                    <a:pt x="0" y="147263"/>
                  </a:lnTo>
                  <a:lnTo>
                    <a:pt x="8600909" y="3983126"/>
                  </a:lnTo>
                  <a:lnTo>
                    <a:pt x="4648582" y="6238824"/>
                  </a:lnTo>
                  <a:lnTo>
                    <a:pt x="7146746" y="6238824"/>
                  </a:lnTo>
                  <a:lnTo>
                    <a:pt x="10579100" y="4305312"/>
                  </a:lnTo>
                  <a:lnTo>
                    <a:pt x="10579100" y="3438474"/>
                  </a:lnTo>
                  <a:lnTo>
                    <a:pt x="2686037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000" y="7477176"/>
              <a:ext cx="8763000" cy="2400300"/>
            </a:xfrm>
            <a:custGeom>
              <a:avLst/>
              <a:gdLst/>
              <a:ahLst/>
              <a:cxnLst/>
              <a:rect l="l" t="t" r="r" b="b"/>
              <a:pathLst>
                <a:path w="8763000" h="2400300">
                  <a:moveTo>
                    <a:pt x="8648700" y="0"/>
                  </a:moveTo>
                  <a:lnTo>
                    <a:pt x="114300" y="0"/>
                  </a:lnTo>
                  <a:lnTo>
                    <a:pt x="69809" y="8981"/>
                  </a:lnTo>
                  <a:lnTo>
                    <a:pt x="33477" y="33475"/>
                  </a:lnTo>
                  <a:lnTo>
                    <a:pt x="8982" y="69806"/>
                  </a:lnTo>
                  <a:lnTo>
                    <a:pt x="0" y="114300"/>
                  </a:lnTo>
                  <a:lnTo>
                    <a:pt x="0" y="2286000"/>
                  </a:lnTo>
                  <a:lnTo>
                    <a:pt x="8982" y="2330490"/>
                  </a:lnTo>
                  <a:lnTo>
                    <a:pt x="33477" y="2366822"/>
                  </a:lnTo>
                  <a:lnTo>
                    <a:pt x="69809" y="2391317"/>
                  </a:lnTo>
                  <a:lnTo>
                    <a:pt x="114299" y="2400300"/>
                  </a:lnTo>
                  <a:lnTo>
                    <a:pt x="8648700" y="2400300"/>
                  </a:lnTo>
                  <a:lnTo>
                    <a:pt x="8693193" y="2391317"/>
                  </a:lnTo>
                  <a:lnTo>
                    <a:pt x="8729524" y="2366822"/>
                  </a:lnTo>
                  <a:lnTo>
                    <a:pt x="8754018" y="2330490"/>
                  </a:lnTo>
                  <a:lnTo>
                    <a:pt x="8763000" y="2286000"/>
                  </a:lnTo>
                  <a:lnTo>
                    <a:pt x="8763000" y="114300"/>
                  </a:lnTo>
                  <a:lnTo>
                    <a:pt x="8754018" y="69806"/>
                  </a:lnTo>
                  <a:lnTo>
                    <a:pt x="8729524" y="33475"/>
                  </a:lnTo>
                  <a:lnTo>
                    <a:pt x="8693193" y="8981"/>
                  </a:lnTo>
                  <a:lnTo>
                    <a:pt x="864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43000" y="7477176"/>
              <a:ext cx="8763000" cy="2400300"/>
            </a:xfrm>
            <a:custGeom>
              <a:avLst/>
              <a:gdLst/>
              <a:ahLst/>
              <a:cxnLst/>
              <a:rect l="l" t="t" r="r" b="b"/>
              <a:pathLst>
                <a:path w="8763000" h="2400300">
                  <a:moveTo>
                    <a:pt x="8648700" y="2374899"/>
                  </a:moveTo>
                  <a:lnTo>
                    <a:pt x="114299" y="2374899"/>
                  </a:lnTo>
                  <a:lnTo>
                    <a:pt x="114300" y="2400300"/>
                  </a:lnTo>
                  <a:lnTo>
                    <a:pt x="8648700" y="2400300"/>
                  </a:lnTo>
                  <a:lnTo>
                    <a:pt x="8648700" y="2374899"/>
                  </a:lnTo>
                  <a:close/>
                </a:path>
                <a:path w="8763000" h="2400300">
                  <a:moveTo>
                    <a:pt x="8648700" y="0"/>
                  </a:moveTo>
                  <a:lnTo>
                    <a:pt x="8648700" y="25399"/>
                  </a:lnTo>
                  <a:lnTo>
                    <a:pt x="8683303" y="32386"/>
                  </a:lnTo>
                  <a:lnTo>
                    <a:pt x="8711561" y="51438"/>
                  </a:lnTo>
                  <a:lnTo>
                    <a:pt x="8730613" y="79696"/>
                  </a:lnTo>
                  <a:lnTo>
                    <a:pt x="8737600" y="114299"/>
                  </a:lnTo>
                  <a:lnTo>
                    <a:pt x="8737599" y="2286000"/>
                  </a:lnTo>
                  <a:lnTo>
                    <a:pt x="8730613" y="2320603"/>
                  </a:lnTo>
                  <a:lnTo>
                    <a:pt x="8711561" y="2348861"/>
                  </a:lnTo>
                  <a:lnTo>
                    <a:pt x="8683303" y="2367913"/>
                  </a:lnTo>
                  <a:lnTo>
                    <a:pt x="8648700" y="2374899"/>
                  </a:lnTo>
                  <a:lnTo>
                    <a:pt x="8648700" y="2400300"/>
                  </a:lnTo>
                  <a:lnTo>
                    <a:pt x="8693193" y="2391316"/>
                  </a:lnTo>
                  <a:lnTo>
                    <a:pt x="8729524" y="2366819"/>
                  </a:lnTo>
                  <a:lnTo>
                    <a:pt x="8754018" y="2330487"/>
                  </a:lnTo>
                  <a:lnTo>
                    <a:pt x="8763000" y="2286000"/>
                  </a:lnTo>
                  <a:lnTo>
                    <a:pt x="8762999" y="114299"/>
                  </a:lnTo>
                  <a:lnTo>
                    <a:pt x="8754018" y="69806"/>
                  </a:lnTo>
                  <a:lnTo>
                    <a:pt x="8729524" y="33475"/>
                  </a:lnTo>
                  <a:lnTo>
                    <a:pt x="8693193" y="8981"/>
                  </a:lnTo>
                  <a:lnTo>
                    <a:pt x="8648700" y="0"/>
                  </a:lnTo>
                  <a:close/>
                </a:path>
                <a:path w="8763000" h="2400300">
                  <a:moveTo>
                    <a:pt x="25400" y="114299"/>
                  </a:moveTo>
                  <a:lnTo>
                    <a:pt x="0" y="114300"/>
                  </a:lnTo>
                  <a:lnTo>
                    <a:pt x="0" y="2286000"/>
                  </a:lnTo>
                  <a:lnTo>
                    <a:pt x="8982" y="2330487"/>
                  </a:lnTo>
                  <a:lnTo>
                    <a:pt x="33477" y="2366819"/>
                  </a:lnTo>
                  <a:lnTo>
                    <a:pt x="69809" y="2391316"/>
                  </a:lnTo>
                  <a:lnTo>
                    <a:pt x="114299" y="2400299"/>
                  </a:lnTo>
                  <a:lnTo>
                    <a:pt x="114299" y="2374899"/>
                  </a:lnTo>
                  <a:lnTo>
                    <a:pt x="79696" y="2367913"/>
                  </a:lnTo>
                  <a:lnTo>
                    <a:pt x="51438" y="2348861"/>
                  </a:lnTo>
                  <a:lnTo>
                    <a:pt x="32386" y="2320603"/>
                  </a:lnTo>
                  <a:lnTo>
                    <a:pt x="25400" y="2286000"/>
                  </a:lnTo>
                  <a:lnTo>
                    <a:pt x="25400" y="114299"/>
                  </a:lnTo>
                  <a:close/>
                </a:path>
                <a:path w="8763000" h="2400300">
                  <a:moveTo>
                    <a:pt x="114300" y="0"/>
                  </a:moveTo>
                  <a:lnTo>
                    <a:pt x="69809" y="8981"/>
                  </a:lnTo>
                  <a:lnTo>
                    <a:pt x="33477" y="33475"/>
                  </a:lnTo>
                  <a:lnTo>
                    <a:pt x="8982" y="69806"/>
                  </a:lnTo>
                  <a:lnTo>
                    <a:pt x="0" y="114299"/>
                  </a:lnTo>
                  <a:lnTo>
                    <a:pt x="25400" y="114299"/>
                  </a:lnTo>
                  <a:lnTo>
                    <a:pt x="32386" y="79696"/>
                  </a:lnTo>
                  <a:lnTo>
                    <a:pt x="51438" y="51438"/>
                  </a:lnTo>
                  <a:lnTo>
                    <a:pt x="79696" y="32386"/>
                  </a:lnTo>
                  <a:lnTo>
                    <a:pt x="114300" y="25399"/>
                  </a:lnTo>
                  <a:lnTo>
                    <a:pt x="114300" y="0"/>
                  </a:lnTo>
                  <a:close/>
                </a:path>
                <a:path w="8763000" h="2400300">
                  <a:moveTo>
                    <a:pt x="8648700" y="0"/>
                  </a:moveTo>
                  <a:lnTo>
                    <a:pt x="114300" y="0"/>
                  </a:lnTo>
                  <a:lnTo>
                    <a:pt x="114300" y="25399"/>
                  </a:lnTo>
                  <a:lnTo>
                    <a:pt x="8648700" y="25399"/>
                  </a:lnTo>
                  <a:lnTo>
                    <a:pt x="8648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3000" y="10296576"/>
              <a:ext cx="8763000" cy="1714500"/>
            </a:xfrm>
            <a:custGeom>
              <a:avLst/>
              <a:gdLst/>
              <a:ahLst/>
              <a:cxnLst/>
              <a:rect l="l" t="t" r="r" b="b"/>
              <a:pathLst>
                <a:path w="8763000" h="1714500">
                  <a:moveTo>
                    <a:pt x="8648700" y="0"/>
                  </a:moveTo>
                  <a:lnTo>
                    <a:pt x="114300" y="0"/>
                  </a:lnTo>
                  <a:lnTo>
                    <a:pt x="69809" y="8981"/>
                  </a:lnTo>
                  <a:lnTo>
                    <a:pt x="33477" y="33475"/>
                  </a:lnTo>
                  <a:lnTo>
                    <a:pt x="8982" y="69806"/>
                  </a:lnTo>
                  <a:lnTo>
                    <a:pt x="0" y="114299"/>
                  </a:lnTo>
                  <a:lnTo>
                    <a:pt x="0" y="1600199"/>
                  </a:lnTo>
                  <a:lnTo>
                    <a:pt x="8982" y="1644690"/>
                  </a:lnTo>
                  <a:lnTo>
                    <a:pt x="33477" y="1681022"/>
                  </a:lnTo>
                  <a:lnTo>
                    <a:pt x="69809" y="1705517"/>
                  </a:lnTo>
                  <a:lnTo>
                    <a:pt x="114299" y="1714499"/>
                  </a:lnTo>
                  <a:lnTo>
                    <a:pt x="8648700" y="1714499"/>
                  </a:lnTo>
                  <a:lnTo>
                    <a:pt x="8693193" y="1705517"/>
                  </a:lnTo>
                  <a:lnTo>
                    <a:pt x="8729524" y="1681022"/>
                  </a:lnTo>
                  <a:lnTo>
                    <a:pt x="8754018" y="1644690"/>
                  </a:lnTo>
                  <a:lnTo>
                    <a:pt x="8763000" y="1600199"/>
                  </a:lnTo>
                  <a:lnTo>
                    <a:pt x="8763000" y="114299"/>
                  </a:lnTo>
                  <a:lnTo>
                    <a:pt x="8754018" y="69806"/>
                  </a:lnTo>
                  <a:lnTo>
                    <a:pt x="8729524" y="33475"/>
                  </a:lnTo>
                  <a:lnTo>
                    <a:pt x="8693193" y="8981"/>
                  </a:lnTo>
                  <a:lnTo>
                    <a:pt x="864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3000" y="10296576"/>
              <a:ext cx="8763000" cy="1714500"/>
            </a:xfrm>
            <a:custGeom>
              <a:avLst/>
              <a:gdLst/>
              <a:ahLst/>
              <a:cxnLst/>
              <a:rect l="l" t="t" r="r" b="b"/>
              <a:pathLst>
                <a:path w="8763000" h="1714500">
                  <a:moveTo>
                    <a:pt x="8648700" y="1689099"/>
                  </a:moveTo>
                  <a:lnTo>
                    <a:pt x="114299" y="1689099"/>
                  </a:lnTo>
                  <a:lnTo>
                    <a:pt x="114300" y="1714499"/>
                  </a:lnTo>
                  <a:lnTo>
                    <a:pt x="8648700" y="1714499"/>
                  </a:lnTo>
                  <a:lnTo>
                    <a:pt x="8648700" y="1689099"/>
                  </a:lnTo>
                  <a:close/>
                </a:path>
                <a:path w="8763000" h="1714500">
                  <a:moveTo>
                    <a:pt x="8648700" y="0"/>
                  </a:moveTo>
                  <a:lnTo>
                    <a:pt x="8648700" y="25399"/>
                  </a:lnTo>
                  <a:lnTo>
                    <a:pt x="8683303" y="32386"/>
                  </a:lnTo>
                  <a:lnTo>
                    <a:pt x="8711561" y="51438"/>
                  </a:lnTo>
                  <a:lnTo>
                    <a:pt x="8730613" y="79696"/>
                  </a:lnTo>
                  <a:lnTo>
                    <a:pt x="8737600" y="114299"/>
                  </a:lnTo>
                  <a:lnTo>
                    <a:pt x="8737599" y="1600199"/>
                  </a:lnTo>
                  <a:lnTo>
                    <a:pt x="8730613" y="1634803"/>
                  </a:lnTo>
                  <a:lnTo>
                    <a:pt x="8711561" y="1663061"/>
                  </a:lnTo>
                  <a:lnTo>
                    <a:pt x="8683303" y="1682113"/>
                  </a:lnTo>
                  <a:lnTo>
                    <a:pt x="8648700" y="1689099"/>
                  </a:lnTo>
                  <a:lnTo>
                    <a:pt x="8648700" y="1714499"/>
                  </a:lnTo>
                  <a:lnTo>
                    <a:pt x="8693193" y="1705516"/>
                  </a:lnTo>
                  <a:lnTo>
                    <a:pt x="8729524" y="1681019"/>
                  </a:lnTo>
                  <a:lnTo>
                    <a:pt x="8754018" y="1644687"/>
                  </a:lnTo>
                  <a:lnTo>
                    <a:pt x="8763000" y="1600199"/>
                  </a:lnTo>
                  <a:lnTo>
                    <a:pt x="8762999" y="114299"/>
                  </a:lnTo>
                  <a:lnTo>
                    <a:pt x="8754018" y="69806"/>
                  </a:lnTo>
                  <a:lnTo>
                    <a:pt x="8729524" y="33475"/>
                  </a:lnTo>
                  <a:lnTo>
                    <a:pt x="8693193" y="8981"/>
                  </a:lnTo>
                  <a:lnTo>
                    <a:pt x="8648700" y="0"/>
                  </a:lnTo>
                  <a:close/>
                </a:path>
                <a:path w="8763000" h="1714500">
                  <a:moveTo>
                    <a:pt x="25400" y="114299"/>
                  </a:moveTo>
                  <a:lnTo>
                    <a:pt x="0" y="114299"/>
                  </a:lnTo>
                  <a:lnTo>
                    <a:pt x="0" y="1600199"/>
                  </a:lnTo>
                  <a:lnTo>
                    <a:pt x="8982" y="1644687"/>
                  </a:lnTo>
                  <a:lnTo>
                    <a:pt x="33477" y="1681019"/>
                  </a:lnTo>
                  <a:lnTo>
                    <a:pt x="69809" y="1705516"/>
                  </a:lnTo>
                  <a:lnTo>
                    <a:pt x="114299" y="1714499"/>
                  </a:lnTo>
                  <a:lnTo>
                    <a:pt x="114299" y="1689099"/>
                  </a:lnTo>
                  <a:lnTo>
                    <a:pt x="79696" y="1682113"/>
                  </a:lnTo>
                  <a:lnTo>
                    <a:pt x="51438" y="1663061"/>
                  </a:lnTo>
                  <a:lnTo>
                    <a:pt x="32386" y="1634803"/>
                  </a:lnTo>
                  <a:lnTo>
                    <a:pt x="25400" y="1600199"/>
                  </a:lnTo>
                  <a:lnTo>
                    <a:pt x="25400" y="114299"/>
                  </a:lnTo>
                  <a:close/>
                </a:path>
                <a:path w="8763000" h="1714500">
                  <a:moveTo>
                    <a:pt x="114300" y="0"/>
                  </a:moveTo>
                  <a:lnTo>
                    <a:pt x="69809" y="8981"/>
                  </a:lnTo>
                  <a:lnTo>
                    <a:pt x="33477" y="33475"/>
                  </a:lnTo>
                  <a:lnTo>
                    <a:pt x="8982" y="69806"/>
                  </a:lnTo>
                  <a:lnTo>
                    <a:pt x="0" y="114299"/>
                  </a:lnTo>
                  <a:lnTo>
                    <a:pt x="25400" y="114299"/>
                  </a:lnTo>
                  <a:lnTo>
                    <a:pt x="32386" y="79696"/>
                  </a:lnTo>
                  <a:lnTo>
                    <a:pt x="51438" y="51438"/>
                  </a:lnTo>
                  <a:lnTo>
                    <a:pt x="79696" y="32386"/>
                  </a:lnTo>
                  <a:lnTo>
                    <a:pt x="114300" y="25399"/>
                  </a:lnTo>
                  <a:lnTo>
                    <a:pt x="114300" y="0"/>
                  </a:lnTo>
                  <a:close/>
                </a:path>
                <a:path w="8763000" h="1714500">
                  <a:moveTo>
                    <a:pt x="8648700" y="0"/>
                  </a:moveTo>
                  <a:lnTo>
                    <a:pt x="114300" y="0"/>
                  </a:lnTo>
                  <a:lnTo>
                    <a:pt x="114300" y="25399"/>
                  </a:lnTo>
                  <a:lnTo>
                    <a:pt x="8648700" y="25399"/>
                  </a:lnTo>
                  <a:lnTo>
                    <a:pt x="8648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7500" y="7299376"/>
              <a:ext cx="8064500" cy="459740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1627" y="2367696"/>
            <a:ext cx="11135080" cy="48564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2534" y="3346634"/>
            <a:ext cx="6819176" cy="8902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71066" y="4812810"/>
            <a:ext cx="6122555" cy="5632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9067" y="5895240"/>
            <a:ext cx="5785700" cy="84148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7454900" y="6296075"/>
            <a:ext cx="64135" cy="25400"/>
          </a:xfrm>
          <a:custGeom>
            <a:avLst/>
            <a:gdLst/>
            <a:ahLst/>
            <a:cxnLst/>
            <a:rect l="l" t="t" r="r" b="b"/>
            <a:pathLst>
              <a:path w="64134" h="25400">
                <a:moveTo>
                  <a:pt x="63923" y="0"/>
                </a:moveTo>
                <a:lnTo>
                  <a:pt x="0" y="0"/>
                </a:lnTo>
                <a:lnTo>
                  <a:pt x="0" y="25400"/>
                </a:lnTo>
                <a:lnTo>
                  <a:pt x="63923" y="25400"/>
                </a:lnTo>
                <a:lnTo>
                  <a:pt x="63923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6669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47" y="0"/>
                </a:moveTo>
                <a:lnTo>
                  <a:pt x="0" y="0"/>
                </a:lnTo>
                <a:lnTo>
                  <a:pt x="0" y="25400"/>
                </a:lnTo>
                <a:lnTo>
                  <a:pt x="127847" y="25400"/>
                </a:lnTo>
                <a:lnTo>
                  <a:pt x="127847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02362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47" y="0"/>
                </a:moveTo>
                <a:lnTo>
                  <a:pt x="0" y="0"/>
                </a:lnTo>
                <a:lnTo>
                  <a:pt x="0" y="25400"/>
                </a:lnTo>
                <a:lnTo>
                  <a:pt x="127847" y="25400"/>
                </a:lnTo>
                <a:lnTo>
                  <a:pt x="127847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58057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45" y="0"/>
                </a:moveTo>
                <a:lnTo>
                  <a:pt x="0" y="0"/>
                </a:lnTo>
                <a:lnTo>
                  <a:pt x="0" y="25400"/>
                </a:lnTo>
                <a:lnTo>
                  <a:pt x="127845" y="25400"/>
                </a:lnTo>
                <a:lnTo>
                  <a:pt x="12784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13750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47" y="0"/>
                </a:moveTo>
                <a:lnTo>
                  <a:pt x="0" y="0"/>
                </a:lnTo>
                <a:lnTo>
                  <a:pt x="0" y="25400"/>
                </a:lnTo>
                <a:lnTo>
                  <a:pt x="127847" y="25400"/>
                </a:lnTo>
                <a:lnTo>
                  <a:pt x="127847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69442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47" y="0"/>
                </a:moveTo>
                <a:lnTo>
                  <a:pt x="0" y="0"/>
                </a:lnTo>
                <a:lnTo>
                  <a:pt x="0" y="25400"/>
                </a:lnTo>
                <a:lnTo>
                  <a:pt x="127847" y="25400"/>
                </a:lnTo>
                <a:lnTo>
                  <a:pt x="127847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25141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38" y="0"/>
                </a:moveTo>
                <a:lnTo>
                  <a:pt x="0" y="0"/>
                </a:lnTo>
                <a:lnTo>
                  <a:pt x="0" y="25400"/>
                </a:lnTo>
                <a:lnTo>
                  <a:pt x="127838" y="25400"/>
                </a:lnTo>
                <a:lnTo>
                  <a:pt x="12783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0830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36519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92220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38" y="0"/>
                </a:moveTo>
                <a:lnTo>
                  <a:pt x="0" y="0"/>
                </a:lnTo>
                <a:lnTo>
                  <a:pt x="0" y="25400"/>
                </a:lnTo>
                <a:lnTo>
                  <a:pt x="127838" y="25400"/>
                </a:lnTo>
                <a:lnTo>
                  <a:pt x="12783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47909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03598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59301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38" y="0"/>
                </a:moveTo>
                <a:lnTo>
                  <a:pt x="0" y="0"/>
                </a:lnTo>
                <a:lnTo>
                  <a:pt x="0" y="25400"/>
                </a:lnTo>
                <a:lnTo>
                  <a:pt x="127838" y="25400"/>
                </a:lnTo>
                <a:lnTo>
                  <a:pt x="12783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714990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70679" y="6296075"/>
            <a:ext cx="128270" cy="25400"/>
          </a:xfrm>
          <a:custGeom>
            <a:avLst/>
            <a:gdLst/>
            <a:ahLst/>
            <a:cxnLst/>
            <a:rect l="l" t="t" r="r" b="b"/>
            <a:pathLst>
              <a:path w="128270" h="25400">
                <a:moveTo>
                  <a:pt x="127850" y="0"/>
                </a:moveTo>
                <a:lnTo>
                  <a:pt x="0" y="0"/>
                </a:lnTo>
                <a:lnTo>
                  <a:pt x="0" y="25400"/>
                </a:lnTo>
                <a:lnTo>
                  <a:pt x="127850" y="25400"/>
                </a:lnTo>
                <a:lnTo>
                  <a:pt x="1278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226380" y="6296075"/>
            <a:ext cx="64135" cy="25400"/>
          </a:xfrm>
          <a:custGeom>
            <a:avLst/>
            <a:gdLst/>
            <a:ahLst/>
            <a:cxnLst/>
            <a:rect l="l" t="t" r="r" b="b"/>
            <a:pathLst>
              <a:path w="64134" h="25400">
                <a:moveTo>
                  <a:pt x="63919" y="0"/>
                </a:moveTo>
                <a:lnTo>
                  <a:pt x="0" y="0"/>
                </a:lnTo>
                <a:lnTo>
                  <a:pt x="0" y="25400"/>
                </a:lnTo>
                <a:lnTo>
                  <a:pt x="63919" y="25400"/>
                </a:lnTo>
                <a:lnTo>
                  <a:pt x="63919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89900" y="5064175"/>
            <a:ext cx="66675" cy="25400"/>
          </a:xfrm>
          <a:custGeom>
            <a:avLst/>
            <a:gdLst/>
            <a:ahLst/>
            <a:cxnLst/>
            <a:rect l="l" t="t" r="r" b="b"/>
            <a:pathLst>
              <a:path w="66675" h="25400">
                <a:moveTo>
                  <a:pt x="66322" y="0"/>
                </a:moveTo>
                <a:lnTo>
                  <a:pt x="0" y="0"/>
                </a:lnTo>
                <a:lnTo>
                  <a:pt x="0" y="25400"/>
                </a:lnTo>
                <a:lnTo>
                  <a:pt x="66322" y="25400"/>
                </a:lnTo>
                <a:lnTo>
                  <a:pt x="66322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88866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43" y="0"/>
                </a:moveTo>
                <a:lnTo>
                  <a:pt x="0" y="0"/>
                </a:lnTo>
                <a:lnTo>
                  <a:pt x="0" y="25400"/>
                </a:lnTo>
                <a:lnTo>
                  <a:pt x="132643" y="25400"/>
                </a:lnTo>
                <a:lnTo>
                  <a:pt x="132643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54156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43" y="0"/>
                </a:moveTo>
                <a:lnTo>
                  <a:pt x="0" y="0"/>
                </a:lnTo>
                <a:lnTo>
                  <a:pt x="0" y="25400"/>
                </a:lnTo>
                <a:lnTo>
                  <a:pt x="132643" y="25400"/>
                </a:lnTo>
                <a:lnTo>
                  <a:pt x="132643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19443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45" y="0"/>
                </a:moveTo>
                <a:lnTo>
                  <a:pt x="0" y="0"/>
                </a:lnTo>
                <a:lnTo>
                  <a:pt x="0" y="25400"/>
                </a:lnTo>
                <a:lnTo>
                  <a:pt x="132645" y="25400"/>
                </a:lnTo>
                <a:lnTo>
                  <a:pt x="13264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84733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45" y="0"/>
                </a:moveTo>
                <a:lnTo>
                  <a:pt x="0" y="0"/>
                </a:lnTo>
                <a:lnTo>
                  <a:pt x="0" y="25400"/>
                </a:lnTo>
                <a:lnTo>
                  <a:pt x="132645" y="25400"/>
                </a:lnTo>
                <a:lnTo>
                  <a:pt x="13264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50022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48" y="0"/>
                </a:moveTo>
                <a:lnTo>
                  <a:pt x="0" y="0"/>
                </a:lnTo>
                <a:lnTo>
                  <a:pt x="0" y="25400"/>
                </a:lnTo>
                <a:lnTo>
                  <a:pt x="132648" y="25400"/>
                </a:lnTo>
                <a:lnTo>
                  <a:pt x="13264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15309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51" y="0"/>
                </a:moveTo>
                <a:lnTo>
                  <a:pt x="0" y="0"/>
                </a:lnTo>
                <a:lnTo>
                  <a:pt x="0" y="25400"/>
                </a:lnTo>
                <a:lnTo>
                  <a:pt x="132651" y="25400"/>
                </a:lnTo>
                <a:lnTo>
                  <a:pt x="132651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880600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38" y="0"/>
                </a:moveTo>
                <a:lnTo>
                  <a:pt x="0" y="0"/>
                </a:lnTo>
                <a:lnTo>
                  <a:pt x="0" y="25400"/>
                </a:lnTo>
                <a:lnTo>
                  <a:pt x="132638" y="25400"/>
                </a:lnTo>
                <a:lnTo>
                  <a:pt x="13263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45890" y="5064175"/>
            <a:ext cx="132715" cy="25400"/>
          </a:xfrm>
          <a:custGeom>
            <a:avLst/>
            <a:gdLst/>
            <a:ahLst/>
            <a:cxnLst/>
            <a:rect l="l" t="t" r="r" b="b"/>
            <a:pathLst>
              <a:path w="132715" h="25400">
                <a:moveTo>
                  <a:pt x="132638" y="0"/>
                </a:moveTo>
                <a:lnTo>
                  <a:pt x="0" y="0"/>
                </a:lnTo>
                <a:lnTo>
                  <a:pt x="0" y="25400"/>
                </a:lnTo>
                <a:lnTo>
                  <a:pt x="132638" y="25400"/>
                </a:lnTo>
                <a:lnTo>
                  <a:pt x="132638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11180" y="5064175"/>
            <a:ext cx="66675" cy="25400"/>
          </a:xfrm>
          <a:custGeom>
            <a:avLst/>
            <a:gdLst/>
            <a:ahLst/>
            <a:cxnLst/>
            <a:rect l="l" t="t" r="r" b="b"/>
            <a:pathLst>
              <a:path w="66675" h="25400">
                <a:moveTo>
                  <a:pt x="66319" y="0"/>
                </a:moveTo>
                <a:lnTo>
                  <a:pt x="0" y="0"/>
                </a:lnTo>
                <a:lnTo>
                  <a:pt x="0" y="25400"/>
                </a:lnTo>
                <a:lnTo>
                  <a:pt x="66319" y="25400"/>
                </a:lnTo>
                <a:lnTo>
                  <a:pt x="66319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96300" y="3832262"/>
            <a:ext cx="66675" cy="25400"/>
          </a:xfrm>
          <a:custGeom>
            <a:avLst/>
            <a:gdLst/>
            <a:ahLst/>
            <a:cxnLst/>
            <a:rect l="l" t="t" r="r" b="b"/>
            <a:pathLst>
              <a:path w="66675" h="25400">
                <a:moveTo>
                  <a:pt x="66675" y="0"/>
                </a:moveTo>
                <a:lnTo>
                  <a:pt x="0" y="0"/>
                </a:lnTo>
                <a:lnTo>
                  <a:pt x="0" y="25400"/>
                </a:lnTo>
                <a:lnTo>
                  <a:pt x="66675" y="25400"/>
                </a:lnTo>
                <a:lnTo>
                  <a:pt x="6667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96325" y="3832262"/>
            <a:ext cx="133350" cy="25400"/>
          </a:xfrm>
          <a:custGeom>
            <a:avLst/>
            <a:gdLst/>
            <a:ahLst/>
            <a:cxnLst/>
            <a:rect l="l" t="t" r="r" b="b"/>
            <a:pathLst>
              <a:path w="133350" h="25400">
                <a:moveTo>
                  <a:pt x="133350" y="0"/>
                </a:moveTo>
                <a:lnTo>
                  <a:pt x="0" y="0"/>
                </a:lnTo>
                <a:lnTo>
                  <a:pt x="0" y="25400"/>
                </a:lnTo>
                <a:lnTo>
                  <a:pt x="133350" y="25400"/>
                </a:lnTo>
                <a:lnTo>
                  <a:pt x="1333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63025" y="3832262"/>
            <a:ext cx="133350" cy="25400"/>
          </a:xfrm>
          <a:custGeom>
            <a:avLst/>
            <a:gdLst/>
            <a:ahLst/>
            <a:cxnLst/>
            <a:rect l="l" t="t" r="r" b="b"/>
            <a:pathLst>
              <a:path w="133350" h="25400">
                <a:moveTo>
                  <a:pt x="133350" y="0"/>
                </a:moveTo>
                <a:lnTo>
                  <a:pt x="0" y="0"/>
                </a:lnTo>
                <a:lnTo>
                  <a:pt x="0" y="25400"/>
                </a:lnTo>
                <a:lnTo>
                  <a:pt x="133350" y="25400"/>
                </a:lnTo>
                <a:lnTo>
                  <a:pt x="1333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229725" y="3832262"/>
            <a:ext cx="133350" cy="25400"/>
          </a:xfrm>
          <a:custGeom>
            <a:avLst/>
            <a:gdLst/>
            <a:ahLst/>
            <a:cxnLst/>
            <a:rect l="l" t="t" r="r" b="b"/>
            <a:pathLst>
              <a:path w="133350" h="25400">
                <a:moveTo>
                  <a:pt x="133350" y="0"/>
                </a:moveTo>
                <a:lnTo>
                  <a:pt x="0" y="0"/>
                </a:lnTo>
                <a:lnTo>
                  <a:pt x="0" y="25400"/>
                </a:lnTo>
                <a:lnTo>
                  <a:pt x="133350" y="25400"/>
                </a:lnTo>
                <a:lnTo>
                  <a:pt x="13335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496425" y="3832262"/>
            <a:ext cx="66675" cy="25400"/>
          </a:xfrm>
          <a:custGeom>
            <a:avLst/>
            <a:gdLst/>
            <a:ahLst/>
            <a:cxnLst/>
            <a:rect l="l" t="t" r="r" b="b"/>
            <a:pathLst>
              <a:path w="66675" h="25400">
                <a:moveTo>
                  <a:pt x="66675" y="0"/>
                </a:moveTo>
                <a:lnTo>
                  <a:pt x="0" y="0"/>
                </a:lnTo>
                <a:lnTo>
                  <a:pt x="0" y="25400"/>
                </a:lnTo>
                <a:lnTo>
                  <a:pt x="66675" y="25400"/>
                </a:lnTo>
                <a:lnTo>
                  <a:pt x="6667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9785108" y="3249907"/>
            <a:ext cx="8820785" cy="3715385"/>
            <a:chOff x="9785108" y="3249907"/>
            <a:chExt cx="8820785" cy="3715385"/>
          </a:xfrm>
        </p:grpSpPr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7800" y="5726661"/>
              <a:ext cx="6992645" cy="123837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71300" y="5764761"/>
              <a:ext cx="6865645" cy="111137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18800" y="4488284"/>
              <a:ext cx="7885887" cy="123837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82300" y="4526384"/>
              <a:ext cx="7758887" cy="111136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85108" y="3249907"/>
              <a:ext cx="8820378" cy="123836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48608" y="3288007"/>
              <a:ext cx="8693378" cy="1111367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1743075" y="7834045"/>
            <a:ext cx="2237105" cy="438150"/>
          </a:xfrm>
          <a:custGeom>
            <a:avLst/>
            <a:gdLst/>
            <a:ahLst/>
            <a:cxnLst/>
            <a:rect l="l" t="t" r="r" b="b"/>
            <a:pathLst>
              <a:path w="2237104" h="438150">
                <a:moveTo>
                  <a:pt x="214629" y="86359"/>
                </a:moveTo>
                <a:lnTo>
                  <a:pt x="123825" y="86359"/>
                </a:lnTo>
                <a:lnTo>
                  <a:pt x="123825" y="430529"/>
                </a:lnTo>
                <a:lnTo>
                  <a:pt x="214629" y="430529"/>
                </a:lnTo>
                <a:lnTo>
                  <a:pt x="214629" y="86359"/>
                </a:lnTo>
                <a:close/>
              </a:path>
              <a:path w="2237104" h="438150">
                <a:moveTo>
                  <a:pt x="337820" y="6984"/>
                </a:moveTo>
                <a:lnTo>
                  <a:pt x="0" y="6984"/>
                </a:lnTo>
                <a:lnTo>
                  <a:pt x="0" y="86359"/>
                </a:lnTo>
                <a:lnTo>
                  <a:pt x="337820" y="86359"/>
                </a:lnTo>
                <a:lnTo>
                  <a:pt x="337820" y="6984"/>
                </a:lnTo>
                <a:close/>
              </a:path>
              <a:path w="2237104" h="438150">
                <a:moveTo>
                  <a:pt x="580782" y="0"/>
                </a:moveTo>
                <a:lnTo>
                  <a:pt x="534903" y="3889"/>
                </a:lnTo>
                <a:lnTo>
                  <a:pt x="493152" y="15557"/>
                </a:lnTo>
                <a:lnTo>
                  <a:pt x="455528" y="35004"/>
                </a:lnTo>
                <a:lnTo>
                  <a:pt x="422032" y="62229"/>
                </a:lnTo>
                <a:lnTo>
                  <a:pt x="394806" y="95130"/>
                </a:lnTo>
                <a:lnTo>
                  <a:pt x="375359" y="132238"/>
                </a:lnTo>
                <a:lnTo>
                  <a:pt x="363691" y="173553"/>
                </a:lnTo>
                <a:lnTo>
                  <a:pt x="359802" y="219074"/>
                </a:lnTo>
                <a:lnTo>
                  <a:pt x="363691" y="264636"/>
                </a:lnTo>
                <a:lnTo>
                  <a:pt x="375359" y="306070"/>
                </a:lnTo>
                <a:lnTo>
                  <a:pt x="394806" y="343376"/>
                </a:lnTo>
                <a:lnTo>
                  <a:pt x="422032" y="376554"/>
                </a:lnTo>
                <a:lnTo>
                  <a:pt x="455528" y="403502"/>
                </a:lnTo>
                <a:lnTo>
                  <a:pt x="493152" y="422751"/>
                </a:lnTo>
                <a:lnTo>
                  <a:pt x="534903" y="434300"/>
                </a:lnTo>
                <a:lnTo>
                  <a:pt x="580782" y="438149"/>
                </a:lnTo>
                <a:lnTo>
                  <a:pt x="626898" y="434300"/>
                </a:lnTo>
                <a:lnTo>
                  <a:pt x="668729" y="422751"/>
                </a:lnTo>
                <a:lnTo>
                  <a:pt x="706274" y="403502"/>
                </a:lnTo>
                <a:lnTo>
                  <a:pt x="739532" y="376554"/>
                </a:lnTo>
                <a:lnTo>
                  <a:pt x="754907" y="358139"/>
                </a:lnTo>
                <a:lnTo>
                  <a:pt x="580782" y="358139"/>
                </a:lnTo>
                <a:lnTo>
                  <a:pt x="553278" y="355679"/>
                </a:lnTo>
                <a:lnTo>
                  <a:pt x="506606" y="335994"/>
                </a:lnTo>
                <a:lnTo>
                  <a:pt x="472157" y="297775"/>
                </a:lnTo>
                <a:lnTo>
                  <a:pt x="454695" y="247927"/>
                </a:lnTo>
                <a:lnTo>
                  <a:pt x="452512" y="219074"/>
                </a:lnTo>
                <a:lnTo>
                  <a:pt x="454695" y="190222"/>
                </a:lnTo>
                <a:lnTo>
                  <a:pt x="472157" y="140374"/>
                </a:lnTo>
                <a:lnTo>
                  <a:pt x="506606" y="102155"/>
                </a:lnTo>
                <a:lnTo>
                  <a:pt x="553278" y="82470"/>
                </a:lnTo>
                <a:lnTo>
                  <a:pt x="580782" y="80009"/>
                </a:lnTo>
                <a:lnTo>
                  <a:pt x="754907" y="80009"/>
                </a:lnTo>
                <a:lnTo>
                  <a:pt x="739532" y="61594"/>
                </a:lnTo>
                <a:lnTo>
                  <a:pt x="706274" y="34647"/>
                </a:lnTo>
                <a:lnTo>
                  <a:pt x="668729" y="15398"/>
                </a:lnTo>
                <a:lnTo>
                  <a:pt x="626898" y="3849"/>
                </a:lnTo>
                <a:lnTo>
                  <a:pt x="580782" y="0"/>
                </a:lnTo>
                <a:close/>
              </a:path>
              <a:path w="2237104" h="438150">
                <a:moveTo>
                  <a:pt x="754907" y="80009"/>
                </a:moveTo>
                <a:lnTo>
                  <a:pt x="580782" y="80009"/>
                </a:lnTo>
                <a:lnTo>
                  <a:pt x="608285" y="82470"/>
                </a:lnTo>
                <a:lnTo>
                  <a:pt x="633010" y="89852"/>
                </a:lnTo>
                <a:lnTo>
                  <a:pt x="674127" y="119379"/>
                </a:lnTo>
                <a:lnTo>
                  <a:pt x="700797" y="163988"/>
                </a:lnTo>
                <a:lnTo>
                  <a:pt x="709687" y="219074"/>
                </a:lnTo>
                <a:lnTo>
                  <a:pt x="707464" y="247927"/>
                </a:lnTo>
                <a:lnTo>
                  <a:pt x="689684" y="297775"/>
                </a:lnTo>
                <a:lnTo>
                  <a:pt x="654958" y="335994"/>
                </a:lnTo>
                <a:lnTo>
                  <a:pt x="608285" y="355679"/>
                </a:lnTo>
                <a:lnTo>
                  <a:pt x="580782" y="358139"/>
                </a:lnTo>
                <a:lnTo>
                  <a:pt x="754907" y="358139"/>
                </a:lnTo>
                <a:lnTo>
                  <a:pt x="767035" y="343614"/>
                </a:lnTo>
                <a:lnTo>
                  <a:pt x="786681" y="306387"/>
                </a:lnTo>
                <a:lnTo>
                  <a:pt x="798468" y="264874"/>
                </a:lnTo>
                <a:lnTo>
                  <a:pt x="802397" y="219074"/>
                </a:lnTo>
                <a:lnTo>
                  <a:pt x="798468" y="173275"/>
                </a:lnTo>
                <a:lnTo>
                  <a:pt x="786681" y="131762"/>
                </a:lnTo>
                <a:lnTo>
                  <a:pt x="767035" y="94535"/>
                </a:lnTo>
                <a:lnTo>
                  <a:pt x="754907" y="80009"/>
                </a:lnTo>
                <a:close/>
              </a:path>
              <a:path w="2237104" h="438150">
                <a:moveTo>
                  <a:pt x="1246673" y="6984"/>
                </a:moveTo>
                <a:lnTo>
                  <a:pt x="865673" y="6984"/>
                </a:lnTo>
                <a:lnTo>
                  <a:pt x="865673" y="430529"/>
                </a:lnTo>
                <a:lnTo>
                  <a:pt x="955843" y="430529"/>
                </a:lnTo>
                <a:lnTo>
                  <a:pt x="955843" y="86359"/>
                </a:lnTo>
                <a:lnTo>
                  <a:pt x="1246673" y="86359"/>
                </a:lnTo>
                <a:lnTo>
                  <a:pt x="1246673" y="6984"/>
                </a:lnTo>
                <a:close/>
              </a:path>
              <a:path w="2237104" h="438150">
                <a:moveTo>
                  <a:pt x="1246673" y="86359"/>
                </a:moveTo>
                <a:lnTo>
                  <a:pt x="1155868" y="86359"/>
                </a:lnTo>
                <a:lnTo>
                  <a:pt x="1155868" y="430529"/>
                </a:lnTo>
                <a:lnTo>
                  <a:pt x="1246673" y="430529"/>
                </a:lnTo>
                <a:lnTo>
                  <a:pt x="1246673" y="86359"/>
                </a:lnTo>
                <a:close/>
              </a:path>
              <a:path w="2237104" h="438150">
                <a:moveTo>
                  <a:pt x="1459687" y="242569"/>
                </a:moveTo>
                <a:lnTo>
                  <a:pt x="1307287" y="242569"/>
                </a:lnTo>
                <a:lnTo>
                  <a:pt x="1307287" y="311149"/>
                </a:lnTo>
                <a:lnTo>
                  <a:pt x="1459687" y="311149"/>
                </a:lnTo>
                <a:lnTo>
                  <a:pt x="1459687" y="242569"/>
                </a:lnTo>
                <a:close/>
              </a:path>
              <a:path w="2237104" h="438150">
                <a:moveTo>
                  <a:pt x="1559890" y="311785"/>
                </a:moveTo>
                <a:lnTo>
                  <a:pt x="1509725" y="374649"/>
                </a:lnTo>
                <a:lnTo>
                  <a:pt x="1541828" y="402431"/>
                </a:lnTo>
                <a:lnTo>
                  <a:pt x="1579730" y="422274"/>
                </a:lnTo>
                <a:lnTo>
                  <a:pt x="1623428" y="434181"/>
                </a:lnTo>
                <a:lnTo>
                  <a:pt x="1672920" y="438149"/>
                </a:lnTo>
                <a:lnTo>
                  <a:pt x="1709429" y="435689"/>
                </a:lnTo>
                <a:lnTo>
                  <a:pt x="1771023" y="416004"/>
                </a:lnTo>
                <a:lnTo>
                  <a:pt x="1816388" y="377070"/>
                </a:lnTo>
                <a:lnTo>
                  <a:pt x="1827304" y="358139"/>
                </a:lnTo>
                <a:lnTo>
                  <a:pt x="1672285" y="358139"/>
                </a:lnTo>
                <a:lnTo>
                  <a:pt x="1639778" y="355242"/>
                </a:lnTo>
                <a:lnTo>
                  <a:pt x="1610210" y="346551"/>
                </a:lnTo>
                <a:lnTo>
                  <a:pt x="1583581" y="332065"/>
                </a:lnTo>
                <a:lnTo>
                  <a:pt x="1559890" y="311785"/>
                </a:lnTo>
                <a:close/>
              </a:path>
              <a:path w="2237104" h="438150">
                <a:moveTo>
                  <a:pt x="1830850" y="232409"/>
                </a:moveTo>
                <a:lnTo>
                  <a:pt x="1674825" y="232409"/>
                </a:lnTo>
                <a:lnTo>
                  <a:pt x="1691648" y="233481"/>
                </a:lnTo>
                <a:lnTo>
                  <a:pt x="1706570" y="236696"/>
                </a:lnTo>
                <a:lnTo>
                  <a:pt x="1739591" y="258841"/>
                </a:lnTo>
                <a:lnTo>
                  <a:pt x="1751025" y="295274"/>
                </a:lnTo>
                <a:lnTo>
                  <a:pt x="1749675" y="308094"/>
                </a:lnTo>
                <a:lnTo>
                  <a:pt x="1718005" y="348138"/>
                </a:lnTo>
                <a:lnTo>
                  <a:pt x="1672285" y="358139"/>
                </a:lnTo>
                <a:lnTo>
                  <a:pt x="1827304" y="358139"/>
                </a:lnTo>
                <a:lnTo>
                  <a:pt x="1830874" y="351948"/>
                </a:lnTo>
                <a:lnTo>
                  <a:pt x="1839567" y="323413"/>
                </a:lnTo>
                <a:lnTo>
                  <a:pt x="1842465" y="291464"/>
                </a:lnTo>
                <a:lnTo>
                  <a:pt x="1839964" y="261897"/>
                </a:lnTo>
                <a:lnTo>
                  <a:pt x="1832463" y="235426"/>
                </a:lnTo>
                <a:lnTo>
                  <a:pt x="1830850" y="232409"/>
                </a:lnTo>
                <a:close/>
              </a:path>
              <a:path w="2237104" h="438150">
                <a:moveTo>
                  <a:pt x="1813890" y="6984"/>
                </a:moveTo>
                <a:lnTo>
                  <a:pt x="1523060" y="6984"/>
                </a:lnTo>
                <a:lnTo>
                  <a:pt x="1523060" y="250189"/>
                </a:lnTo>
                <a:lnTo>
                  <a:pt x="1585925" y="266699"/>
                </a:lnTo>
                <a:lnTo>
                  <a:pt x="1605053" y="251698"/>
                </a:lnTo>
                <a:lnTo>
                  <a:pt x="1626246" y="240982"/>
                </a:lnTo>
                <a:lnTo>
                  <a:pt x="1649502" y="234553"/>
                </a:lnTo>
                <a:lnTo>
                  <a:pt x="1674825" y="232409"/>
                </a:lnTo>
                <a:lnTo>
                  <a:pt x="1830850" y="232409"/>
                </a:lnTo>
                <a:lnTo>
                  <a:pt x="1819962" y="212050"/>
                </a:lnTo>
                <a:lnTo>
                  <a:pt x="1802460" y="191769"/>
                </a:lnTo>
                <a:lnTo>
                  <a:pt x="1800047" y="189864"/>
                </a:lnTo>
                <a:lnTo>
                  <a:pt x="1613230" y="189864"/>
                </a:lnTo>
                <a:lnTo>
                  <a:pt x="1613230" y="86359"/>
                </a:lnTo>
                <a:lnTo>
                  <a:pt x="1813890" y="86359"/>
                </a:lnTo>
                <a:lnTo>
                  <a:pt x="1813890" y="6984"/>
                </a:lnTo>
                <a:close/>
              </a:path>
              <a:path w="2237104" h="438150">
                <a:moveTo>
                  <a:pt x="1706575" y="154304"/>
                </a:moveTo>
                <a:lnTo>
                  <a:pt x="1679067" y="156527"/>
                </a:lnTo>
                <a:lnTo>
                  <a:pt x="1654340" y="163194"/>
                </a:lnTo>
                <a:lnTo>
                  <a:pt x="1632394" y="174307"/>
                </a:lnTo>
                <a:lnTo>
                  <a:pt x="1613230" y="189864"/>
                </a:lnTo>
                <a:lnTo>
                  <a:pt x="1800047" y="189864"/>
                </a:lnTo>
                <a:lnTo>
                  <a:pt x="1781700" y="175378"/>
                </a:lnTo>
                <a:lnTo>
                  <a:pt x="1758799" y="163671"/>
                </a:lnTo>
                <a:lnTo>
                  <a:pt x="1733756" y="156646"/>
                </a:lnTo>
                <a:lnTo>
                  <a:pt x="1706575" y="154304"/>
                </a:lnTo>
                <a:close/>
              </a:path>
              <a:path w="2237104" h="438150">
                <a:moveTo>
                  <a:pt x="2061794" y="634"/>
                </a:moveTo>
                <a:lnTo>
                  <a:pt x="2008130" y="8731"/>
                </a:lnTo>
                <a:lnTo>
                  <a:pt x="1962734" y="33019"/>
                </a:lnTo>
                <a:lnTo>
                  <a:pt x="1927804" y="69373"/>
                </a:lnTo>
                <a:lnTo>
                  <a:pt x="1904314" y="113664"/>
                </a:lnTo>
                <a:lnTo>
                  <a:pt x="1890976" y="164147"/>
                </a:lnTo>
                <a:lnTo>
                  <a:pt x="1886534" y="219074"/>
                </a:lnTo>
                <a:lnTo>
                  <a:pt x="1887644" y="247094"/>
                </a:lnTo>
                <a:lnTo>
                  <a:pt x="1896531" y="299799"/>
                </a:lnTo>
                <a:lnTo>
                  <a:pt x="1914629" y="347662"/>
                </a:lnTo>
                <a:lnTo>
                  <a:pt x="1943838" y="388302"/>
                </a:lnTo>
                <a:lnTo>
                  <a:pt x="1984398" y="419933"/>
                </a:lnTo>
                <a:lnTo>
                  <a:pt x="2033928" y="436125"/>
                </a:lnTo>
                <a:lnTo>
                  <a:pt x="2061794" y="438149"/>
                </a:lnTo>
                <a:lnTo>
                  <a:pt x="2089612" y="436125"/>
                </a:lnTo>
                <a:lnTo>
                  <a:pt x="2138823" y="419933"/>
                </a:lnTo>
                <a:lnTo>
                  <a:pt x="2179107" y="388302"/>
                </a:lnTo>
                <a:lnTo>
                  <a:pt x="2201826" y="358139"/>
                </a:lnTo>
                <a:lnTo>
                  <a:pt x="2061794" y="358139"/>
                </a:lnTo>
                <a:lnTo>
                  <a:pt x="2041629" y="355758"/>
                </a:lnTo>
                <a:lnTo>
                  <a:pt x="1998294" y="320039"/>
                </a:lnTo>
                <a:lnTo>
                  <a:pt x="1983052" y="275748"/>
                </a:lnTo>
                <a:lnTo>
                  <a:pt x="1977974" y="219074"/>
                </a:lnTo>
                <a:lnTo>
                  <a:pt x="1979243" y="189230"/>
                </a:lnTo>
                <a:lnTo>
                  <a:pt x="1989402" y="139065"/>
                </a:lnTo>
                <a:lnTo>
                  <a:pt x="2009878" y="102076"/>
                </a:lnTo>
                <a:lnTo>
                  <a:pt x="2061794" y="80644"/>
                </a:lnTo>
                <a:lnTo>
                  <a:pt x="2202160" y="80644"/>
                </a:lnTo>
                <a:lnTo>
                  <a:pt x="2195139" y="69373"/>
                </a:lnTo>
                <a:lnTo>
                  <a:pt x="2160219" y="33019"/>
                </a:lnTo>
                <a:lnTo>
                  <a:pt x="2115288" y="8731"/>
                </a:lnTo>
                <a:lnTo>
                  <a:pt x="2089612" y="2659"/>
                </a:lnTo>
                <a:lnTo>
                  <a:pt x="2061794" y="634"/>
                </a:lnTo>
                <a:close/>
              </a:path>
              <a:path w="2237104" h="438150">
                <a:moveTo>
                  <a:pt x="2202160" y="80644"/>
                </a:moveTo>
                <a:lnTo>
                  <a:pt x="2061794" y="80644"/>
                </a:lnTo>
                <a:lnTo>
                  <a:pt x="2081911" y="83026"/>
                </a:lnTo>
                <a:lnTo>
                  <a:pt x="2099094" y="90169"/>
                </a:lnTo>
                <a:lnTo>
                  <a:pt x="2124659" y="118744"/>
                </a:lnTo>
                <a:lnTo>
                  <a:pt x="2139896" y="162560"/>
                </a:lnTo>
                <a:lnTo>
                  <a:pt x="2144979" y="219074"/>
                </a:lnTo>
                <a:lnTo>
                  <a:pt x="2143708" y="248959"/>
                </a:lnTo>
                <a:lnTo>
                  <a:pt x="2133545" y="299442"/>
                </a:lnTo>
                <a:lnTo>
                  <a:pt x="2113343" y="336708"/>
                </a:lnTo>
                <a:lnTo>
                  <a:pt x="2061794" y="358139"/>
                </a:lnTo>
                <a:lnTo>
                  <a:pt x="2201826" y="358139"/>
                </a:lnTo>
                <a:lnTo>
                  <a:pt x="2226692" y="299799"/>
                </a:lnTo>
                <a:lnTo>
                  <a:pt x="2235902" y="247094"/>
                </a:lnTo>
                <a:lnTo>
                  <a:pt x="2237054" y="219074"/>
                </a:lnTo>
                <a:lnTo>
                  <a:pt x="2235902" y="191055"/>
                </a:lnTo>
                <a:lnTo>
                  <a:pt x="2232447" y="164147"/>
                </a:lnTo>
                <a:lnTo>
                  <a:pt x="2226692" y="138350"/>
                </a:lnTo>
                <a:lnTo>
                  <a:pt x="2218639" y="113664"/>
                </a:lnTo>
                <a:lnTo>
                  <a:pt x="2208316" y="90527"/>
                </a:lnTo>
                <a:lnTo>
                  <a:pt x="2202160" y="80644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43075" y="10907445"/>
            <a:ext cx="2112010" cy="438150"/>
          </a:xfrm>
          <a:custGeom>
            <a:avLst/>
            <a:gdLst/>
            <a:ahLst/>
            <a:cxnLst/>
            <a:rect l="l" t="t" r="r" b="b"/>
            <a:pathLst>
              <a:path w="2112010" h="438150">
                <a:moveTo>
                  <a:pt x="214629" y="86359"/>
                </a:moveTo>
                <a:lnTo>
                  <a:pt x="123825" y="86359"/>
                </a:lnTo>
                <a:lnTo>
                  <a:pt x="123825" y="430529"/>
                </a:lnTo>
                <a:lnTo>
                  <a:pt x="214629" y="430529"/>
                </a:lnTo>
                <a:lnTo>
                  <a:pt x="214629" y="86359"/>
                </a:lnTo>
                <a:close/>
              </a:path>
              <a:path w="2112010" h="438150">
                <a:moveTo>
                  <a:pt x="337820" y="6984"/>
                </a:moveTo>
                <a:lnTo>
                  <a:pt x="0" y="6984"/>
                </a:lnTo>
                <a:lnTo>
                  <a:pt x="0" y="86359"/>
                </a:lnTo>
                <a:lnTo>
                  <a:pt x="337820" y="86359"/>
                </a:lnTo>
                <a:lnTo>
                  <a:pt x="337820" y="6984"/>
                </a:lnTo>
                <a:close/>
              </a:path>
              <a:path w="2112010" h="438150">
                <a:moveTo>
                  <a:pt x="580782" y="0"/>
                </a:moveTo>
                <a:lnTo>
                  <a:pt x="534903" y="3889"/>
                </a:lnTo>
                <a:lnTo>
                  <a:pt x="493152" y="15557"/>
                </a:lnTo>
                <a:lnTo>
                  <a:pt x="455528" y="35004"/>
                </a:lnTo>
                <a:lnTo>
                  <a:pt x="422032" y="62229"/>
                </a:lnTo>
                <a:lnTo>
                  <a:pt x="394806" y="95130"/>
                </a:lnTo>
                <a:lnTo>
                  <a:pt x="375359" y="132238"/>
                </a:lnTo>
                <a:lnTo>
                  <a:pt x="363691" y="173553"/>
                </a:lnTo>
                <a:lnTo>
                  <a:pt x="359802" y="219074"/>
                </a:lnTo>
                <a:lnTo>
                  <a:pt x="363691" y="264636"/>
                </a:lnTo>
                <a:lnTo>
                  <a:pt x="375359" y="306070"/>
                </a:lnTo>
                <a:lnTo>
                  <a:pt x="394806" y="343376"/>
                </a:lnTo>
                <a:lnTo>
                  <a:pt x="422032" y="376554"/>
                </a:lnTo>
                <a:lnTo>
                  <a:pt x="455528" y="403502"/>
                </a:lnTo>
                <a:lnTo>
                  <a:pt x="493152" y="422751"/>
                </a:lnTo>
                <a:lnTo>
                  <a:pt x="534903" y="434300"/>
                </a:lnTo>
                <a:lnTo>
                  <a:pt x="580782" y="438149"/>
                </a:lnTo>
                <a:lnTo>
                  <a:pt x="626898" y="434300"/>
                </a:lnTo>
                <a:lnTo>
                  <a:pt x="668729" y="422751"/>
                </a:lnTo>
                <a:lnTo>
                  <a:pt x="706274" y="403502"/>
                </a:lnTo>
                <a:lnTo>
                  <a:pt x="739532" y="376554"/>
                </a:lnTo>
                <a:lnTo>
                  <a:pt x="754907" y="358139"/>
                </a:lnTo>
                <a:lnTo>
                  <a:pt x="580782" y="358139"/>
                </a:lnTo>
                <a:lnTo>
                  <a:pt x="553278" y="355679"/>
                </a:lnTo>
                <a:lnTo>
                  <a:pt x="506606" y="335994"/>
                </a:lnTo>
                <a:lnTo>
                  <a:pt x="472157" y="297775"/>
                </a:lnTo>
                <a:lnTo>
                  <a:pt x="454695" y="247927"/>
                </a:lnTo>
                <a:lnTo>
                  <a:pt x="452512" y="219074"/>
                </a:lnTo>
                <a:lnTo>
                  <a:pt x="454695" y="190222"/>
                </a:lnTo>
                <a:lnTo>
                  <a:pt x="472157" y="140374"/>
                </a:lnTo>
                <a:lnTo>
                  <a:pt x="506606" y="102155"/>
                </a:lnTo>
                <a:lnTo>
                  <a:pt x="553278" y="82470"/>
                </a:lnTo>
                <a:lnTo>
                  <a:pt x="580782" y="80009"/>
                </a:lnTo>
                <a:lnTo>
                  <a:pt x="754907" y="80009"/>
                </a:lnTo>
                <a:lnTo>
                  <a:pt x="739532" y="61594"/>
                </a:lnTo>
                <a:lnTo>
                  <a:pt x="706274" y="34647"/>
                </a:lnTo>
                <a:lnTo>
                  <a:pt x="668729" y="15398"/>
                </a:lnTo>
                <a:lnTo>
                  <a:pt x="626898" y="3849"/>
                </a:lnTo>
                <a:lnTo>
                  <a:pt x="580782" y="0"/>
                </a:lnTo>
                <a:close/>
              </a:path>
              <a:path w="2112010" h="438150">
                <a:moveTo>
                  <a:pt x="754907" y="80009"/>
                </a:moveTo>
                <a:lnTo>
                  <a:pt x="580782" y="80009"/>
                </a:lnTo>
                <a:lnTo>
                  <a:pt x="608285" y="82470"/>
                </a:lnTo>
                <a:lnTo>
                  <a:pt x="633010" y="89852"/>
                </a:lnTo>
                <a:lnTo>
                  <a:pt x="674127" y="119379"/>
                </a:lnTo>
                <a:lnTo>
                  <a:pt x="700797" y="163988"/>
                </a:lnTo>
                <a:lnTo>
                  <a:pt x="709687" y="219074"/>
                </a:lnTo>
                <a:lnTo>
                  <a:pt x="707464" y="247927"/>
                </a:lnTo>
                <a:lnTo>
                  <a:pt x="689684" y="297775"/>
                </a:lnTo>
                <a:lnTo>
                  <a:pt x="654958" y="335994"/>
                </a:lnTo>
                <a:lnTo>
                  <a:pt x="608285" y="355679"/>
                </a:lnTo>
                <a:lnTo>
                  <a:pt x="580782" y="358139"/>
                </a:lnTo>
                <a:lnTo>
                  <a:pt x="754907" y="358139"/>
                </a:lnTo>
                <a:lnTo>
                  <a:pt x="767035" y="343614"/>
                </a:lnTo>
                <a:lnTo>
                  <a:pt x="786681" y="306387"/>
                </a:lnTo>
                <a:lnTo>
                  <a:pt x="798468" y="264874"/>
                </a:lnTo>
                <a:lnTo>
                  <a:pt x="802397" y="219074"/>
                </a:lnTo>
                <a:lnTo>
                  <a:pt x="798468" y="173275"/>
                </a:lnTo>
                <a:lnTo>
                  <a:pt x="786681" y="131762"/>
                </a:lnTo>
                <a:lnTo>
                  <a:pt x="767035" y="94535"/>
                </a:lnTo>
                <a:lnTo>
                  <a:pt x="754907" y="80009"/>
                </a:lnTo>
                <a:close/>
              </a:path>
              <a:path w="2112010" h="438150">
                <a:moveTo>
                  <a:pt x="1246673" y="6984"/>
                </a:moveTo>
                <a:lnTo>
                  <a:pt x="865673" y="6984"/>
                </a:lnTo>
                <a:lnTo>
                  <a:pt x="865673" y="430529"/>
                </a:lnTo>
                <a:lnTo>
                  <a:pt x="955843" y="430529"/>
                </a:lnTo>
                <a:lnTo>
                  <a:pt x="955843" y="86359"/>
                </a:lnTo>
                <a:lnTo>
                  <a:pt x="1246673" y="86359"/>
                </a:lnTo>
                <a:lnTo>
                  <a:pt x="1246673" y="6984"/>
                </a:lnTo>
                <a:close/>
              </a:path>
              <a:path w="2112010" h="438150">
                <a:moveTo>
                  <a:pt x="1246673" y="86359"/>
                </a:moveTo>
                <a:lnTo>
                  <a:pt x="1155868" y="86359"/>
                </a:lnTo>
                <a:lnTo>
                  <a:pt x="1155868" y="430529"/>
                </a:lnTo>
                <a:lnTo>
                  <a:pt x="1246673" y="430529"/>
                </a:lnTo>
                <a:lnTo>
                  <a:pt x="1246673" y="86359"/>
                </a:lnTo>
                <a:close/>
              </a:path>
              <a:path w="2112010" h="438150">
                <a:moveTo>
                  <a:pt x="1459687" y="242569"/>
                </a:moveTo>
                <a:lnTo>
                  <a:pt x="1307287" y="242569"/>
                </a:lnTo>
                <a:lnTo>
                  <a:pt x="1307287" y="311149"/>
                </a:lnTo>
                <a:lnTo>
                  <a:pt x="1459687" y="311149"/>
                </a:lnTo>
                <a:lnTo>
                  <a:pt x="1459687" y="242569"/>
                </a:lnTo>
                <a:close/>
              </a:path>
              <a:path w="2112010" h="438150">
                <a:moveTo>
                  <a:pt x="1697685" y="123189"/>
                </a:moveTo>
                <a:lnTo>
                  <a:pt x="1607515" y="123189"/>
                </a:lnTo>
                <a:lnTo>
                  <a:pt x="1607515" y="430529"/>
                </a:lnTo>
                <a:lnTo>
                  <a:pt x="1697685" y="430529"/>
                </a:lnTo>
                <a:lnTo>
                  <a:pt x="1697685" y="123189"/>
                </a:lnTo>
                <a:close/>
              </a:path>
              <a:path w="2112010" h="438150">
                <a:moveTo>
                  <a:pt x="1697685" y="6984"/>
                </a:moveTo>
                <a:lnTo>
                  <a:pt x="1618945" y="6984"/>
                </a:lnTo>
                <a:lnTo>
                  <a:pt x="1485595" y="140969"/>
                </a:lnTo>
                <a:lnTo>
                  <a:pt x="1537030" y="194944"/>
                </a:lnTo>
                <a:lnTo>
                  <a:pt x="1607515" y="123189"/>
                </a:lnTo>
                <a:lnTo>
                  <a:pt x="1697685" y="123189"/>
                </a:lnTo>
                <a:lnTo>
                  <a:pt x="1697685" y="6984"/>
                </a:lnTo>
                <a:close/>
              </a:path>
              <a:path w="2112010" h="438150">
                <a:moveTo>
                  <a:pt x="1936521" y="634"/>
                </a:moveTo>
                <a:lnTo>
                  <a:pt x="1882867" y="8731"/>
                </a:lnTo>
                <a:lnTo>
                  <a:pt x="1837461" y="33019"/>
                </a:lnTo>
                <a:lnTo>
                  <a:pt x="1802541" y="69373"/>
                </a:lnTo>
                <a:lnTo>
                  <a:pt x="1779041" y="113664"/>
                </a:lnTo>
                <a:lnTo>
                  <a:pt x="1765707" y="164147"/>
                </a:lnTo>
                <a:lnTo>
                  <a:pt x="1761261" y="219074"/>
                </a:lnTo>
                <a:lnTo>
                  <a:pt x="1762373" y="247094"/>
                </a:lnTo>
                <a:lnTo>
                  <a:pt x="1771264" y="299799"/>
                </a:lnTo>
                <a:lnTo>
                  <a:pt x="1789364" y="347662"/>
                </a:lnTo>
                <a:lnTo>
                  <a:pt x="1818573" y="388302"/>
                </a:lnTo>
                <a:lnTo>
                  <a:pt x="1859133" y="419933"/>
                </a:lnTo>
                <a:lnTo>
                  <a:pt x="1908663" y="436125"/>
                </a:lnTo>
                <a:lnTo>
                  <a:pt x="1936521" y="438149"/>
                </a:lnTo>
                <a:lnTo>
                  <a:pt x="1964346" y="436125"/>
                </a:lnTo>
                <a:lnTo>
                  <a:pt x="2013557" y="419933"/>
                </a:lnTo>
                <a:lnTo>
                  <a:pt x="2053841" y="388302"/>
                </a:lnTo>
                <a:lnTo>
                  <a:pt x="2076561" y="358139"/>
                </a:lnTo>
                <a:lnTo>
                  <a:pt x="1936521" y="358139"/>
                </a:lnTo>
                <a:lnTo>
                  <a:pt x="1916364" y="355758"/>
                </a:lnTo>
                <a:lnTo>
                  <a:pt x="1873021" y="320039"/>
                </a:lnTo>
                <a:lnTo>
                  <a:pt x="1857784" y="275748"/>
                </a:lnTo>
                <a:lnTo>
                  <a:pt x="1852701" y="219074"/>
                </a:lnTo>
                <a:lnTo>
                  <a:pt x="1853972" y="189230"/>
                </a:lnTo>
                <a:lnTo>
                  <a:pt x="1864134" y="139065"/>
                </a:lnTo>
                <a:lnTo>
                  <a:pt x="1884613" y="102076"/>
                </a:lnTo>
                <a:lnTo>
                  <a:pt x="1936521" y="80644"/>
                </a:lnTo>
                <a:lnTo>
                  <a:pt x="2076895" y="80644"/>
                </a:lnTo>
                <a:lnTo>
                  <a:pt x="2069876" y="69373"/>
                </a:lnTo>
                <a:lnTo>
                  <a:pt x="2034946" y="33019"/>
                </a:lnTo>
                <a:lnTo>
                  <a:pt x="1990024" y="8731"/>
                </a:lnTo>
                <a:lnTo>
                  <a:pt x="1964346" y="2659"/>
                </a:lnTo>
                <a:lnTo>
                  <a:pt x="1936521" y="634"/>
                </a:lnTo>
                <a:close/>
              </a:path>
              <a:path w="2112010" h="438150">
                <a:moveTo>
                  <a:pt x="2076895" y="80644"/>
                </a:moveTo>
                <a:lnTo>
                  <a:pt x="1936521" y="80644"/>
                </a:lnTo>
                <a:lnTo>
                  <a:pt x="1956645" y="83026"/>
                </a:lnTo>
                <a:lnTo>
                  <a:pt x="1973830" y="90169"/>
                </a:lnTo>
                <a:lnTo>
                  <a:pt x="1999386" y="118744"/>
                </a:lnTo>
                <a:lnTo>
                  <a:pt x="2014627" y="162560"/>
                </a:lnTo>
                <a:lnTo>
                  <a:pt x="2019706" y="219074"/>
                </a:lnTo>
                <a:lnTo>
                  <a:pt x="2018436" y="248959"/>
                </a:lnTo>
                <a:lnTo>
                  <a:pt x="2008278" y="299442"/>
                </a:lnTo>
                <a:lnTo>
                  <a:pt x="1988077" y="336708"/>
                </a:lnTo>
                <a:lnTo>
                  <a:pt x="1936521" y="358139"/>
                </a:lnTo>
                <a:lnTo>
                  <a:pt x="2076561" y="358139"/>
                </a:lnTo>
                <a:lnTo>
                  <a:pt x="2101424" y="299799"/>
                </a:lnTo>
                <a:lnTo>
                  <a:pt x="2110631" y="247094"/>
                </a:lnTo>
                <a:lnTo>
                  <a:pt x="2111781" y="219074"/>
                </a:lnTo>
                <a:lnTo>
                  <a:pt x="2110631" y="191055"/>
                </a:lnTo>
                <a:lnTo>
                  <a:pt x="2107179" y="164147"/>
                </a:lnTo>
                <a:lnTo>
                  <a:pt x="2101424" y="138350"/>
                </a:lnTo>
                <a:lnTo>
                  <a:pt x="2093366" y="113664"/>
                </a:lnTo>
                <a:lnTo>
                  <a:pt x="2083050" y="90527"/>
                </a:lnTo>
                <a:lnTo>
                  <a:pt x="2076895" y="80644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94200" y="7951385"/>
            <a:ext cx="1276350" cy="220345"/>
          </a:xfrm>
          <a:custGeom>
            <a:avLst/>
            <a:gdLst/>
            <a:ahLst/>
            <a:cxnLst/>
            <a:rect l="l" t="t" r="r" b="b"/>
            <a:pathLst>
              <a:path w="1276350" h="220345">
                <a:moveTo>
                  <a:pt x="1085850" y="0"/>
                </a:moveTo>
                <a:lnTo>
                  <a:pt x="1085850" y="219970"/>
                </a:lnTo>
                <a:lnTo>
                  <a:pt x="1243354" y="129035"/>
                </a:lnTo>
                <a:lnTo>
                  <a:pt x="1104900" y="129035"/>
                </a:lnTo>
                <a:lnTo>
                  <a:pt x="1104900" y="90935"/>
                </a:lnTo>
                <a:lnTo>
                  <a:pt x="1243354" y="90935"/>
                </a:lnTo>
                <a:lnTo>
                  <a:pt x="1085850" y="0"/>
                </a:lnTo>
                <a:close/>
              </a:path>
              <a:path w="1276350" h="220345">
                <a:moveTo>
                  <a:pt x="1085850" y="90935"/>
                </a:moveTo>
                <a:lnTo>
                  <a:pt x="0" y="90935"/>
                </a:lnTo>
                <a:lnTo>
                  <a:pt x="0" y="129035"/>
                </a:lnTo>
                <a:lnTo>
                  <a:pt x="1085850" y="129035"/>
                </a:lnTo>
                <a:lnTo>
                  <a:pt x="1085850" y="90935"/>
                </a:lnTo>
                <a:close/>
              </a:path>
              <a:path w="1276350" h="220345">
                <a:moveTo>
                  <a:pt x="1243354" y="90935"/>
                </a:moveTo>
                <a:lnTo>
                  <a:pt x="1104900" y="90935"/>
                </a:lnTo>
                <a:lnTo>
                  <a:pt x="1104900" y="129035"/>
                </a:lnTo>
                <a:lnTo>
                  <a:pt x="1243354" y="129035"/>
                </a:lnTo>
                <a:lnTo>
                  <a:pt x="1276350" y="109985"/>
                </a:lnTo>
                <a:lnTo>
                  <a:pt x="1243354" y="90935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394200" y="11024785"/>
            <a:ext cx="1276350" cy="220345"/>
          </a:xfrm>
          <a:custGeom>
            <a:avLst/>
            <a:gdLst/>
            <a:ahLst/>
            <a:cxnLst/>
            <a:rect l="l" t="t" r="r" b="b"/>
            <a:pathLst>
              <a:path w="1276350" h="220345">
                <a:moveTo>
                  <a:pt x="1085850" y="0"/>
                </a:moveTo>
                <a:lnTo>
                  <a:pt x="1085850" y="219970"/>
                </a:lnTo>
                <a:lnTo>
                  <a:pt x="1243354" y="129035"/>
                </a:lnTo>
                <a:lnTo>
                  <a:pt x="1104900" y="129035"/>
                </a:lnTo>
                <a:lnTo>
                  <a:pt x="1104900" y="90935"/>
                </a:lnTo>
                <a:lnTo>
                  <a:pt x="1243354" y="90935"/>
                </a:lnTo>
                <a:lnTo>
                  <a:pt x="1085850" y="0"/>
                </a:lnTo>
                <a:close/>
              </a:path>
              <a:path w="1276350" h="220345">
                <a:moveTo>
                  <a:pt x="1085850" y="90935"/>
                </a:moveTo>
                <a:lnTo>
                  <a:pt x="0" y="90935"/>
                </a:lnTo>
                <a:lnTo>
                  <a:pt x="0" y="129035"/>
                </a:lnTo>
                <a:lnTo>
                  <a:pt x="1085850" y="129035"/>
                </a:lnTo>
                <a:lnTo>
                  <a:pt x="1085850" y="90935"/>
                </a:lnTo>
                <a:close/>
              </a:path>
              <a:path w="1276350" h="220345">
                <a:moveTo>
                  <a:pt x="1243354" y="90935"/>
                </a:moveTo>
                <a:lnTo>
                  <a:pt x="1104900" y="90935"/>
                </a:lnTo>
                <a:lnTo>
                  <a:pt x="1104900" y="129035"/>
                </a:lnTo>
                <a:lnTo>
                  <a:pt x="1243354" y="129035"/>
                </a:lnTo>
                <a:lnTo>
                  <a:pt x="1276350" y="109985"/>
                </a:lnTo>
                <a:lnTo>
                  <a:pt x="1243354" y="90935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49899" y="7913236"/>
            <a:ext cx="3576726" cy="35478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38731" y="8634217"/>
            <a:ext cx="7318286" cy="92636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29579" y="10592789"/>
            <a:ext cx="3572090" cy="11662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4938139" y="0"/>
              <a:ext cx="14518640" cy="13716000"/>
            </a:xfrm>
            <a:custGeom>
              <a:avLst/>
              <a:gdLst/>
              <a:ahLst/>
              <a:cxnLst/>
              <a:rect l="l" t="t" r="r" b="b"/>
              <a:pathLst>
                <a:path w="14518640" h="13716000">
                  <a:moveTo>
                    <a:pt x="7084628" y="0"/>
                  </a:moveTo>
                  <a:lnTo>
                    <a:pt x="0" y="0"/>
                  </a:lnTo>
                  <a:lnTo>
                    <a:pt x="14518260" y="6328553"/>
                  </a:lnTo>
                  <a:lnTo>
                    <a:pt x="14518260" y="3212616"/>
                  </a:lnTo>
                  <a:lnTo>
                    <a:pt x="7084628" y="0"/>
                  </a:lnTo>
                  <a:close/>
                </a:path>
                <a:path w="14518640" h="13716000">
                  <a:moveTo>
                    <a:pt x="14518260" y="7645210"/>
                  </a:moveTo>
                  <a:lnTo>
                    <a:pt x="3836239" y="13716000"/>
                  </a:lnTo>
                  <a:lnTo>
                    <a:pt x="9447840" y="13716000"/>
                  </a:lnTo>
                  <a:lnTo>
                    <a:pt x="14518260" y="10852396"/>
                  </a:lnTo>
                  <a:lnTo>
                    <a:pt x="14518260" y="76452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92818" y="4610815"/>
              <a:ext cx="8789035" cy="969010"/>
            </a:xfrm>
            <a:custGeom>
              <a:avLst/>
              <a:gdLst/>
              <a:ahLst/>
              <a:cxnLst/>
              <a:rect l="l" t="t" r="r" b="b"/>
              <a:pathLst>
                <a:path w="8789035" h="969010">
                  <a:moveTo>
                    <a:pt x="866173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841523"/>
                  </a:lnTo>
                  <a:lnTo>
                    <a:pt x="9980" y="890957"/>
                  </a:lnTo>
                  <a:lnTo>
                    <a:pt x="37197" y="931326"/>
                  </a:lnTo>
                  <a:lnTo>
                    <a:pt x="77565" y="958543"/>
                  </a:lnTo>
                  <a:lnTo>
                    <a:pt x="126999" y="968523"/>
                  </a:lnTo>
                  <a:lnTo>
                    <a:pt x="8661730" y="968523"/>
                  </a:lnTo>
                  <a:lnTo>
                    <a:pt x="8711165" y="958543"/>
                  </a:lnTo>
                  <a:lnTo>
                    <a:pt x="8751533" y="931326"/>
                  </a:lnTo>
                  <a:lnTo>
                    <a:pt x="8778750" y="890957"/>
                  </a:lnTo>
                  <a:lnTo>
                    <a:pt x="8788730" y="841523"/>
                  </a:lnTo>
                  <a:lnTo>
                    <a:pt x="8788730" y="127000"/>
                  </a:lnTo>
                  <a:lnTo>
                    <a:pt x="8778750" y="77565"/>
                  </a:lnTo>
                  <a:lnTo>
                    <a:pt x="8751533" y="37197"/>
                  </a:lnTo>
                  <a:lnTo>
                    <a:pt x="8711165" y="9980"/>
                  </a:lnTo>
                  <a:lnTo>
                    <a:pt x="8661730" y="0"/>
                  </a:lnTo>
                  <a:close/>
                </a:path>
              </a:pathLst>
            </a:custGeom>
            <a:solidFill>
              <a:srgbClr val="FD03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129876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4"/>
                  </a:lnTo>
                  <a:lnTo>
                    <a:pt x="10652" y="66993"/>
                  </a:lnTo>
                  <a:lnTo>
                    <a:pt x="25404" y="109423"/>
                  </a:lnTo>
                  <a:lnTo>
                    <a:pt x="45345" y="149134"/>
                  </a:lnTo>
                  <a:lnTo>
                    <a:pt x="70062" y="185713"/>
                  </a:lnTo>
                  <a:lnTo>
                    <a:pt x="99144" y="218749"/>
                  </a:lnTo>
                  <a:lnTo>
                    <a:pt x="132181" y="247831"/>
                  </a:lnTo>
                  <a:lnTo>
                    <a:pt x="168760" y="272548"/>
                  </a:lnTo>
                  <a:lnTo>
                    <a:pt x="208470" y="292488"/>
                  </a:lnTo>
                  <a:lnTo>
                    <a:pt x="250901" y="307241"/>
                  </a:lnTo>
                  <a:lnTo>
                    <a:pt x="295640" y="316394"/>
                  </a:lnTo>
                  <a:lnTo>
                    <a:pt x="342276" y="319536"/>
                  </a:lnTo>
                  <a:lnTo>
                    <a:pt x="389002" y="316394"/>
                  </a:lnTo>
                  <a:lnTo>
                    <a:pt x="433799" y="307241"/>
                  </a:lnTo>
                  <a:lnTo>
                    <a:pt x="476261" y="292488"/>
                  </a:lnTo>
                  <a:lnTo>
                    <a:pt x="515981" y="272548"/>
                  </a:lnTo>
                  <a:lnTo>
                    <a:pt x="552552" y="247831"/>
                  </a:lnTo>
                  <a:lnTo>
                    <a:pt x="585567" y="218749"/>
                  </a:lnTo>
                  <a:lnTo>
                    <a:pt x="614619" y="185713"/>
                  </a:lnTo>
                  <a:lnTo>
                    <a:pt x="639301" y="149134"/>
                  </a:lnTo>
                  <a:lnTo>
                    <a:pt x="659207" y="109423"/>
                  </a:lnTo>
                  <a:lnTo>
                    <a:pt x="673929" y="66993"/>
                  </a:lnTo>
                  <a:lnTo>
                    <a:pt x="683061" y="22254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213067" y="73163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90"/>
                  </a:lnTo>
                  <a:lnTo>
                    <a:pt x="133824" y="56207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5"/>
                  </a:lnTo>
                  <a:lnTo>
                    <a:pt x="12295" y="237045"/>
                  </a:lnTo>
                  <a:lnTo>
                    <a:pt x="3142" y="281785"/>
                  </a:lnTo>
                  <a:lnTo>
                    <a:pt x="0" y="328421"/>
                  </a:lnTo>
                  <a:lnTo>
                    <a:pt x="3142" y="375058"/>
                  </a:lnTo>
                  <a:lnTo>
                    <a:pt x="12295" y="419797"/>
                  </a:lnTo>
                  <a:lnTo>
                    <a:pt x="27047" y="462227"/>
                  </a:lnTo>
                  <a:lnTo>
                    <a:pt x="46988" y="501938"/>
                  </a:lnTo>
                  <a:lnTo>
                    <a:pt x="71705" y="538517"/>
                  </a:lnTo>
                  <a:lnTo>
                    <a:pt x="100787" y="571553"/>
                  </a:lnTo>
                  <a:lnTo>
                    <a:pt x="133824" y="600635"/>
                  </a:lnTo>
                  <a:lnTo>
                    <a:pt x="170403" y="625352"/>
                  </a:lnTo>
                  <a:lnTo>
                    <a:pt x="210113" y="645292"/>
                  </a:lnTo>
                  <a:lnTo>
                    <a:pt x="243332" y="656842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128234" y="1801365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8"/>
                  </a:lnTo>
                  <a:lnTo>
                    <a:pt x="133824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4" y="616133"/>
                  </a:lnTo>
                  <a:lnTo>
                    <a:pt x="170403" y="640850"/>
                  </a:lnTo>
                  <a:lnTo>
                    <a:pt x="210113" y="660791"/>
                  </a:lnTo>
                  <a:lnTo>
                    <a:pt x="252544" y="675543"/>
                  </a:lnTo>
                  <a:lnTo>
                    <a:pt x="297283" y="684696"/>
                  </a:lnTo>
                  <a:lnTo>
                    <a:pt x="343919" y="687838"/>
                  </a:lnTo>
                  <a:lnTo>
                    <a:pt x="390645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640521" y="12944422"/>
              <a:ext cx="351790" cy="259079"/>
            </a:xfrm>
            <a:custGeom>
              <a:avLst/>
              <a:gdLst/>
              <a:ahLst/>
              <a:cxnLst/>
              <a:rect l="l" t="t" r="r" b="b"/>
              <a:pathLst>
                <a:path w="351790" h="259080">
                  <a:moveTo>
                    <a:pt x="112014" y="57911"/>
                  </a:moveTo>
                  <a:lnTo>
                    <a:pt x="67437" y="57911"/>
                  </a:lnTo>
                  <a:lnTo>
                    <a:pt x="67437" y="254126"/>
                  </a:lnTo>
                  <a:lnTo>
                    <a:pt x="112014" y="254126"/>
                  </a:lnTo>
                  <a:lnTo>
                    <a:pt x="112014" y="57911"/>
                  </a:lnTo>
                  <a:close/>
                </a:path>
                <a:path w="351790" h="259080">
                  <a:moveTo>
                    <a:pt x="112014" y="0"/>
                  </a:moveTo>
                  <a:lnTo>
                    <a:pt x="73152" y="0"/>
                  </a:lnTo>
                  <a:lnTo>
                    <a:pt x="0" y="73913"/>
                  </a:lnTo>
                  <a:lnTo>
                    <a:pt x="25908" y="100964"/>
                  </a:lnTo>
                  <a:lnTo>
                    <a:pt x="67437" y="57911"/>
                  </a:lnTo>
                  <a:lnTo>
                    <a:pt x="112014" y="57911"/>
                  </a:lnTo>
                  <a:lnTo>
                    <a:pt x="112014" y="0"/>
                  </a:lnTo>
                  <a:close/>
                </a:path>
                <a:path w="351790" h="259080">
                  <a:moveTo>
                    <a:pt x="185883" y="188975"/>
                  </a:moveTo>
                  <a:lnTo>
                    <a:pt x="160356" y="219455"/>
                  </a:lnTo>
                  <a:lnTo>
                    <a:pt x="178692" y="236624"/>
                  </a:lnTo>
                  <a:lnTo>
                    <a:pt x="200552" y="248888"/>
                  </a:lnTo>
                  <a:lnTo>
                    <a:pt x="225936" y="256246"/>
                  </a:lnTo>
                  <a:lnTo>
                    <a:pt x="254844" y="258698"/>
                  </a:lnTo>
                  <a:lnTo>
                    <a:pt x="275347" y="257246"/>
                  </a:lnTo>
                  <a:lnTo>
                    <a:pt x="324567" y="235457"/>
                  </a:lnTo>
                  <a:lnTo>
                    <a:pt x="338464" y="219074"/>
                  </a:lnTo>
                  <a:lnTo>
                    <a:pt x="254463" y="219074"/>
                  </a:lnTo>
                  <a:lnTo>
                    <a:pt x="234461" y="217193"/>
                  </a:lnTo>
                  <a:lnTo>
                    <a:pt x="216363" y="211550"/>
                  </a:lnTo>
                  <a:lnTo>
                    <a:pt x="200171" y="202144"/>
                  </a:lnTo>
                  <a:lnTo>
                    <a:pt x="185883" y="188975"/>
                  </a:lnTo>
                  <a:close/>
                </a:path>
                <a:path w="351790" h="259080">
                  <a:moveTo>
                    <a:pt x="340274" y="129158"/>
                  </a:moveTo>
                  <a:lnTo>
                    <a:pt x="255606" y="129158"/>
                  </a:lnTo>
                  <a:lnTo>
                    <a:pt x="266631" y="129944"/>
                  </a:lnTo>
                  <a:lnTo>
                    <a:pt x="276466" y="132302"/>
                  </a:lnTo>
                  <a:lnTo>
                    <a:pt x="305779" y="164734"/>
                  </a:lnTo>
                  <a:lnTo>
                    <a:pt x="306660" y="174497"/>
                  </a:lnTo>
                  <a:lnTo>
                    <a:pt x="305755" y="183641"/>
                  </a:lnTo>
                  <a:lnTo>
                    <a:pt x="275704" y="215931"/>
                  </a:lnTo>
                  <a:lnTo>
                    <a:pt x="254463" y="219074"/>
                  </a:lnTo>
                  <a:lnTo>
                    <a:pt x="338464" y="219074"/>
                  </a:lnTo>
                  <a:lnTo>
                    <a:pt x="344855" y="207930"/>
                  </a:lnTo>
                  <a:lnTo>
                    <a:pt x="349927" y="191238"/>
                  </a:lnTo>
                  <a:lnTo>
                    <a:pt x="351618" y="172592"/>
                  </a:lnTo>
                  <a:lnTo>
                    <a:pt x="350118" y="154876"/>
                  </a:lnTo>
                  <a:lnTo>
                    <a:pt x="345617" y="139064"/>
                  </a:lnTo>
                  <a:lnTo>
                    <a:pt x="340274" y="129158"/>
                  </a:lnTo>
                  <a:close/>
                </a:path>
                <a:path w="351790" h="259080">
                  <a:moveTo>
                    <a:pt x="334854" y="0"/>
                  </a:moveTo>
                  <a:lnTo>
                    <a:pt x="168357" y="0"/>
                  </a:lnTo>
                  <a:lnTo>
                    <a:pt x="168357" y="142112"/>
                  </a:lnTo>
                  <a:lnTo>
                    <a:pt x="199980" y="151256"/>
                  </a:lnTo>
                  <a:lnTo>
                    <a:pt x="212172" y="141589"/>
                  </a:lnTo>
                  <a:lnTo>
                    <a:pt x="225507" y="134683"/>
                  </a:lnTo>
                  <a:lnTo>
                    <a:pt x="239985" y="130540"/>
                  </a:lnTo>
                  <a:lnTo>
                    <a:pt x="255606" y="129158"/>
                  </a:lnTo>
                  <a:lnTo>
                    <a:pt x="340274" y="129158"/>
                  </a:lnTo>
                  <a:lnTo>
                    <a:pt x="338116" y="125158"/>
                  </a:lnTo>
                  <a:lnTo>
                    <a:pt x="327615" y="113156"/>
                  </a:lnTo>
                  <a:lnTo>
                    <a:pt x="327133" y="112775"/>
                  </a:lnTo>
                  <a:lnTo>
                    <a:pt x="212934" y="112775"/>
                  </a:lnTo>
                  <a:lnTo>
                    <a:pt x="212934" y="39242"/>
                  </a:lnTo>
                  <a:lnTo>
                    <a:pt x="334854" y="39242"/>
                  </a:lnTo>
                  <a:lnTo>
                    <a:pt x="334854" y="0"/>
                  </a:lnTo>
                  <a:close/>
                </a:path>
                <a:path w="351790" h="259080">
                  <a:moveTo>
                    <a:pt x="270465" y="90677"/>
                  </a:moveTo>
                  <a:lnTo>
                    <a:pt x="253582" y="92059"/>
                  </a:lnTo>
                  <a:lnTo>
                    <a:pt x="238366" y="96202"/>
                  </a:lnTo>
                  <a:lnTo>
                    <a:pt x="224816" y="103108"/>
                  </a:lnTo>
                  <a:lnTo>
                    <a:pt x="212934" y="112775"/>
                  </a:lnTo>
                  <a:lnTo>
                    <a:pt x="327133" y="112775"/>
                  </a:lnTo>
                  <a:lnTo>
                    <a:pt x="315185" y="103322"/>
                  </a:lnTo>
                  <a:lnTo>
                    <a:pt x="301517" y="96297"/>
                  </a:lnTo>
                  <a:lnTo>
                    <a:pt x="286610" y="92082"/>
                  </a:lnTo>
                  <a:lnTo>
                    <a:pt x="270465" y="906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503" y="0"/>
              <a:ext cx="4636896" cy="21678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4610" y="906536"/>
              <a:ext cx="12553873" cy="12376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000" y="2723083"/>
              <a:ext cx="7407935" cy="15307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5029" y="1841576"/>
              <a:ext cx="1737829" cy="17363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74399" y="1994318"/>
              <a:ext cx="1297940" cy="1162050"/>
            </a:xfrm>
            <a:custGeom>
              <a:avLst/>
              <a:gdLst/>
              <a:ahLst/>
              <a:cxnLst/>
              <a:rect l="l" t="t" r="r" b="b"/>
              <a:pathLst>
                <a:path w="1297940" h="1162050">
                  <a:moveTo>
                    <a:pt x="1297637" y="254905"/>
                  </a:moveTo>
                  <a:lnTo>
                    <a:pt x="213193" y="0"/>
                  </a:lnTo>
                  <a:lnTo>
                    <a:pt x="0" y="906989"/>
                  </a:lnTo>
                  <a:lnTo>
                    <a:pt x="1084444" y="1161895"/>
                  </a:lnTo>
                  <a:lnTo>
                    <a:pt x="1297637" y="2549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89907" y="1804879"/>
              <a:ext cx="1481455" cy="1482090"/>
            </a:xfrm>
            <a:custGeom>
              <a:avLst/>
              <a:gdLst/>
              <a:ahLst/>
              <a:cxnLst/>
              <a:rect l="l" t="t" r="r" b="b"/>
              <a:pathLst>
                <a:path w="1481454" h="1482089">
                  <a:moveTo>
                    <a:pt x="922795" y="86706"/>
                  </a:moveTo>
                  <a:lnTo>
                    <a:pt x="788694" y="55618"/>
                  </a:lnTo>
                  <a:lnTo>
                    <a:pt x="618654" y="18387"/>
                  </a:lnTo>
                  <a:lnTo>
                    <a:pt x="579567" y="10658"/>
                  </a:lnTo>
                  <a:lnTo>
                    <a:pt x="489112" y="0"/>
                  </a:lnTo>
                  <a:lnTo>
                    <a:pt x="432387" y="355"/>
                  </a:lnTo>
                  <a:lnTo>
                    <a:pt x="382381" y="7326"/>
                  </a:lnTo>
                  <a:lnTo>
                    <a:pt x="338498" y="20996"/>
                  </a:lnTo>
                  <a:lnTo>
                    <a:pt x="300144" y="41446"/>
                  </a:lnTo>
                  <a:lnTo>
                    <a:pt x="266307" y="68399"/>
                  </a:lnTo>
                  <a:lnTo>
                    <a:pt x="236669" y="101929"/>
                  </a:lnTo>
                  <a:lnTo>
                    <a:pt x="210248" y="143587"/>
                  </a:lnTo>
                  <a:lnTo>
                    <a:pt x="186061" y="194921"/>
                  </a:lnTo>
                  <a:lnTo>
                    <a:pt x="163126" y="257481"/>
                  </a:lnTo>
                  <a:lnTo>
                    <a:pt x="144321" y="323482"/>
                  </a:lnTo>
                  <a:lnTo>
                    <a:pt x="131752" y="371883"/>
                  </a:lnTo>
                  <a:lnTo>
                    <a:pt x="117799" y="427479"/>
                  </a:lnTo>
                  <a:lnTo>
                    <a:pt x="105596" y="477347"/>
                  </a:lnTo>
                  <a:lnTo>
                    <a:pt x="95719" y="518337"/>
                  </a:lnTo>
                  <a:lnTo>
                    <a:pt x="70937" y="623259"/>
                  </a:lnTo>
                  <a:lnTo>
                    <a:pt x="60100" y="670339"/>
                  </a:lnTo>
                  <a:lnTo>
                    <a:pt x="43372" y="744383"/>
                  </a:lnTo>
                  <a:lnTo>
                    <a:pt x="31125" y="800370"/>
                  </a:lnTo>
                  <a:lnTo>
                    <a:pt x="20915" y="848964"/>
                  </a:lnTo>
                  <a:lnTo>
                    <a:pt x="13239" y="888045"/>
                  </a:lnTo>
                  <a:lnTo>
                    <a:pt x="960" y="986047"/>
                  </a:lnTo>
                  <a:lnTo>
                    <a:pt x="0" y="1045377"/>
                  </a:lnTo>
                  <a:lnTo>
                    <a:pt x="5971" y="1095661"/>
                  </a:lnTo>
                  <a:lnTo>
                    <a:pt x="19134" y="1139073"/>
                  </a:lnTo>
                  <a:lnTo>
                    <a:pt x="39745" y="1177787"/>
                  </a:lnTo>
                  <a:lnTo>
                    <a:pt x="74146" y="1221356"/>
                  </a:lnTo>
                  <a:lnTo>
                    <a:pt x="119365" y="1257606"/>
                  </a:lnTo>
                  <a:lnTo>
                    <a:pt x="184036" y="1290087"/>
                  </a:lnTo>
                  <a:lnTo>
                    <a:pt x="226364" y="1306024"/>
                  </a:lnTo>
                  <a:lnTo>
                    <a:pt x="276792" y="1322349"/>
                  </a:lnTo>
                  <a:lnTo>
                    <a:pt x="336400" y="1339508"/>
                  </a:lnTo>
                  <a:lnTo>
                    <a:pt x="406267" y="1357944"/>
                  </a:lnTo>
                  <a:lnTo>
                    <a:pt x="581094" y="1400420"/>
                  </a:lnTo>
                  <a:lnTo>
                    <a:pt x="758752" y="1440813"/>
                  </a:lnTo>
                  <a:lnTo>
                    <a:pt x="830435" y="1455679"/>
                  </a:lnTo>
                  <a:lnTo>
                    <a:pt x="892236" y="1467109"/>
                  </a:lnTo>
                  <a:lnTo>
                    <a:pt x="945320" y="1475193"/>
                  </a:lnTo>
                  <a:lnTo>
                    <a:pt x="990846" y="1480019"/>
                  </a:lnTo>
                  <a:lnTo>
                    <a:pt x="1029979" y="1481677"/>
                  </a:lnTo>
                  <a:lnTo>
                    <a:pt x="1063879" y="1480255"/>
                  </a:lnTo>
                  <a:lnTo>
                    <a:pt x="1120633" y="1468530"/>
                  </a:lnTo>
                  <a:lnTo>
                    <a:pt x="1170405" y="1445556"/>
                  </a:lnTo>
                  <a:lnTo>
                    <a:pt x="1206134" y="1420220"/>
                  </a:lnTo>
                  <a:lnTo>
                    <a:pt x="1237668" y="1387081"/>
                  </a:lnTo>
                  <a:lnTo>
                    <a:pt x="1265956" y="1344716"/>
                  </a:lnTo>
                  <a:lnTo>
                    <a:pt x="1291949" y="1291703"/>
                  </a:lnTo>
                  <a:lnTo>
                    <a:pt x="1316594" y="1226617"/>
                  </a:lnTo>
                  <a:lnTo>
                    <a:pt x="1329806" y="1181464"/>
                  </a:lnTo>
                  <a:lnTo>
                    <a:pt x="742355" y="1043380"/>
                  </a:lnTo>
                  <a:lnTo>
                    <a:pt x="716718" y="1037314"/>
                  </a:lnTo>
                  <a:lnTo>
                    <a:pt x="675503" y="1024522"/>
                  </a:lnTo>
                  <a:lnTo>
                    <a:pt x="626407" y="1004901"/>
                  </a:lnTo>
                  <a:lnTo>
                    <a:pt x="578003" y="982177"/>
                  </a:lnTo>
                  <a:lnTo>
                    <a:pt x="538862" y="960072"/>
                  </a:lnTo>
                  <a:lnTo>
                    <a:pt x="507951" y="937112"/>
                  </a:lnTo>
                  <a:lnTo>
                    <a:pt x="475036" y="908005"/>
                  </a:lnTo>
                  <a:lnTo>
                    <a:pt x="444753" y="877148"/>
                  </a:lnTo>
                  <a:lnTo>
                    <a:pt x="404069" y="819266"/>
                  </a:lnTo>
                  <a:lnTo>
                    <a:pt x="383872" y="778992"/>
                  </a:lnTo>
                  <a:lnTo>
                    <a:pt x="365460" y="737280"/>
                  </a:lnTo>
                  <a:lnTo>
                    <a:pt x="342382" y="658495"/>
                  </a:lnTo>
                  <a:lnTo>
                    <a:pt x="335106" y="610934"/>
                  </a:lnTo>
                  <a:lnTo>
                    <a:pt x="331337" y="561102"/>
                  </a:lnTo>
                  <a:lnTo>
                    <a:pt x="331095" y="509487"/>
                  </a:lnTo>
                  <a:lnTo>
                    <a:pt x="334399" y="456578"/>
                  </a:lnTo>
                  <a:lnTo>
                    <a:pt x="341270" y="402866"/>
                  </a:lnTo>
                  <a:lnTo>
                    <a:pt x="350389" y="346086"/>
                  </a:lnTo>
                  <a:lnTo>
                    <a:pt x="1464586" y="607985"/>
                  </a:lnTo>
                  <a:lnTo>
                    <a:pt x="1467176" y="594883"/>
                  </a:lnTo>
                  <a:lnTo>
                    <a:pt x="1471935" y="567030"/>
                  </a:lnTo>
                  <a:lnTo>
                    <a:pt x="1479812" y="495770"/>
                  </a:lnTo>
                  <a:lnTo>
                    <a:pt x="1480925" y="436030"/>
                  </a:lnTo>
                  <a:lnTo>
                    <a:pt x="1475004" y="385504"/>
                  </a:lnTo>
                  <a:lnTo>
                    <a:pt x="1461777" y="341887"/>
                  </a:lnTo>
                  <a:lnTo>
                    <a:pt x="1440973" y="302874"/>
                  </a:lnTo>
                  <a:lnTo>
                    <a:pt x="1413762" y="267851"/>
                  </a:lnTo>
                  <a:lnTo>
                    <a:pt x="1380582" y="237873"/>
                  </a:lnTo>
                  <a:lnTo>
                    <a:pt x="1338921" y="211340"/>
                  </a:lnTo>
                  <a:lnTo>
                    <a:pt x="1286266" y="186651"/>
                  </a:lnTo>
                  <a:lnTo>
                    <a:pt x="1220107" y="162205"/>
                  </a:lnTo>
                  <a:lnTo>
                    <a:pt x="1157096" y="144348"/>
                  </a:lnTo>
                  <a:lnTo>
                    <a:pt x="989094" y="102498"/>
                  </a:lnTo>
                  <a:lnTo>
                    <a:pt x="922795" y="86706"/>
                  </a:lnTo>
                  <a:close/>
                </a:path>
                <a:path w="1481454" h="1482089">
                  <a:moveTo>
                    <a:pt x="790528" y="838437"/>
                  </a:moveTo>
                  <a:lnTo>
                    <a:pt x="742355" y="1043380"/>
                  </a:lnTo>
                  <a:lnTo>
                    <a:pt x="1329808" y="1181458"/>
                  </a:lnTo>
                  <a:lnTo>
                    <a:pt x="968645" y="1096551"/>
                  </a:lnTo>
                  <a:lnTo>
                    <a:pt x="960048" y="1051856"/>
                  </a:lnTo>
                  <a:lnTo>
                    <a:pt x="944519" y="1000749"/>
                  </a:lnTo>
                  <a:lnTo>
                    <a:pt x="919146" y="951195"/>
                  </a:lnTo>
                  <a:lnTo>
                    <a:pt x="886466" y="906654"/>
                  </a:lnTo>
                  <a:lnTo>
                    <a:pt x="849018" y="870586"/>
                  </a:lnTo>
                  <a:lnTo>
                    <a:pt x="809338" y="846452"/>
                  </a:lnTo>
                  <a:lnTo>
                    <a:pt x="790528" y="838437"/>
                  </a:lnTo>
                  <a:close/>
                </a:path>
                <a:path w="1481454" h="1482089">
                  <a:moveTo>
                    <a:pt x="1464586" y="607985"/>
                  </a:moveTo>
                  <a:lnTo>
                    <a:pt x="1157597" y="535826"/>
                  </a:lnTo>
                  <a:lnTo>
                    <a:pt x="1205789" y="547538"/>
                  </a:lnTo>
                  <a:lnTo>
                    <a:pt x="1226930" y="557431"/>
                  </a:lnTo>
                  <a:lnTo>
                    <a:pt x="1212001" y="600006"/>
                  </a:lnTo>
                  <a:lnTo>
                    <a:pt x="1171947" y="656943"/>
                  </a:lnTo>
                  <a:lnTo>
                    <a:pt x="1120565" y="708408"/>
                  </a:lnTo>
                  <a:lnTo>
                    <a:pt x="1058689" y="752308"/>
                  </a:lnTo>
                  <a:lnTo>
                    <a:pt x="1024164" y="773107"/>
                  </a:lnTo>
                  <a:lnTo>
                    <a:pt x="988992" y="790396"/>
                  </a:lnTo>
                  <a:lnTo>
                    <a:pt x="983796" y="794436"/>
                  </a:lnTo>
                  <a:lnTo>
                    <a:pt x="985153" y="796112"/>
                  </a:lnTo>
                  <a:lnTo>
                    <a:pt x="988969" y="800628"/>
                  </a:lnTo>
                  <a:lnTo>
                    <a:pt x="1023886" y="841411"/>
                  </a:lnTo>
                  <a:lnTo>
                    <a:pt x="1051723" y="877634"/>
                  </a:lnTo>
                  <a:lnTo>
                    <a:pt x="1076032" y="917110"/>
                  </a:lnTo>
                  <a:lnTo>
                    <a:pt x="1096497" y="959101"/>
                  </a:lnTo>
                  <a:lnTo>
                    <a:pt x="1112802" y="1002869"/>
                  </a:lnTo>
                  <a:lnTo>
                    <a:pt x="1124630" y="1047677"/>
                  </a:lnTo>
                  <a:lnTo>
                    <a:pt x="1131665" y="1092788"/>
                  </a:lnTo>
                  <a:lnTo>
                    <a:pt x="1132914" y="1118655"/>
                  </a:lnTo>
                  <a:lnTo>
                    <a:pt x="1132300" y="1127140"/>
                  </a:lnTo>
                  <a:lnTo>
                    <a:pt x="1130893" y="1130987"/>
                  </a:lnTo>
                  <a:lnTo>
                    <a:pt x="1122971" y="1130568"/>
                  </a:lnTo>
                  <a:lnTo>
                    <a:pt x="1104625" y="1127436"/>
                  </a:lnTo>
                  <a:lnTo>
                    <a:pt x="1078587" y="1122114"/>
                  </a:lnTo>
                  <a:lnTo>
                    <a:pt x="1047589" y="1115120"/>
                  </a:lnTo>
                  <a:lnTo>
                    <a:pt x="1329808" y="1181458"/>
                  </a:lnTo>
                  <a:lnTo>
                    <a:pt x="1347291" y="1115397"/>
                  </a:lnTo>
                  <a:lnTo>
                    <a:pt x="1360934" y="1061194"/>
                  </a:lnTo>
                  <a:lnTo>
                    <a:pt x="1376001" y="999811"/>
                  </a:lnTo>
                  <a:lnTo>
                    <a:pt x="1386454" y="956315"/>
                  </a:lnTo>
                  <a:lnTo>
                    <a:pt x="1398247" y="906682"/>
                  </a:lnTo>
                  <a:lnTo>
                    <a:pt x="1415443" y="832986"/>
                  </a:lnTo>
                  <a:lnTo>
                    <a:pt x="1436459" y="740608"/>
                  </a:lnTo>
                  <a:lnTo>
                    <a:pt x="1448925" y="683854"/>
                  </a:lnTo>
                  <a:lnTo>
                    <a:pt x="1459335" y="634551"/>
                  </a:lnTo>
                  <a:lnTo>
                    <a:pt x="1464586" y="607985"/>
                  </a:lnTo>
                  <a:close/>
                </a:path>
                <a:path w="1481454" h="1482089">
                  <a:moveTo>
                    <a:pt x="720425" y="433066"/>
                  </a:moveTo>
                  <a:lnTo>
                    <a:pt x="515095" y="384802"/>
                  </a:lnTo>
                  <a:lnTo>
                    <a:pt x="507447" y="417339"/>
                  </a:lnTo>
                  <a:lnTo>
                    <a:pt x="499005" y="466219"/>
                  </a:lnTo>
                  <a:lnTo>
                    <a:pt x="495985" y="516374"/>
                  </a:lnTo>
                  <a:lnTo>
                    <a:pt x="498102" y="566638"/>
                  </a:lnTo>
                  <a:lnTo>
                    <a:pt x="505071" y="615850"/>
                  </a:lnTo>
                  <a:lnTo>
                    <a:pt x="516605" y="662845"/>
                  </a:lnTo>
                  <a:lnTo>
                    <a:pt x="532420" y="706460"/>
                  </a:lnTo>
                  <a:lnTo>
                    <a:pt x="552230" y="745531"/>
                  </a:lnTo>
                  <a:lnTo>
                    <a:pt x="575750" y="778895"/>
                  </a:lnTo>
                  <a:lnTo>
                    <a:pt x="625327" y="823360"/>
                  </a:lnTo>
                  <a:lnTo>
                    <a:pt x="720425" y="433066"/>
                  </a:lnTo>
                  <a:close/>
                </a:path>
                <a:path w="1481454" h="1482089">
                  <a:moveTo>
                    <a:pt x="1082018" y="518060"/>
                  </a:moveTo>
                  <a:lnTo>
                    <a:pt x="877154" y="469906"/>
                  </a:lnTo>
                  <a:lnTo>
                    <a:pt x="824462" y="694073"/>
                  </a:lnTo>
                  <a:lnTo>
                    <a:pt x="839028" y="693057"/>
                  </a:lnTo>
                  <a:lnTo>
                    <a:pt x="879849" y="685542"/>
                  </a:lnTo>
                  <a:lnTo>
                    <a:pt x="921641" y="669164"/>
                  </a:lnTo>
                  <a:lnTo>
                    <a:pt x="963077" y="644832"/>
                  </a:lnTo>
                  <a:lnTo>
                    <a:pt x="1002831" y="613458"/>
                  </a:lnTo>
                  <a:lnTo>
                    <a:pt x="1039578" y="575950"/>
                  </a:lnTo>
                  <a:lnTo>
                    <a:pt x="1071990" y="533220"/>
                  </a:lnTo>
                  <a:lnTo>
                    <a:pt x="1082018" y="518060"/>
                  </a:lnTo>
                  <a:close/>
                </a:path>
              </a:pathLst>
            </a:custGeom>
            <a:solidFill>
              <a:srgbClr val="1A7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000" y="4775130"/>
              <a:ext cx="3603485" cy="10358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0449" y="11167535"/>
              <a:ext cx="3603485" cy="10358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20449" y="9899148"/>
              <a:ext cx="3603485" cy="10358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0449" y="8623623"/>
              <a:ext cx="3603485" cy="10358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20449" y="7351667"/>
              <a:ext cx="3603485" cy="10358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0449" y="6063405"/>
              <a:ext cx="3603485" cy="10358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6000" y="9895579"/>
              <a:ext cx="3603485" cy="10358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6000" y="6063405"/>
              <a:ext cx="3603485" cy="10358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6000" y="7351667"/>
              <a:ext cx="3603625" cy="1036319"/>
            </a:xfrm>
            <a:custGeom>
              <a:avLst/>
              <a:gdLst/>
              <a:ahLst/>
              <a:cxnLst/>
              <a:rect l="l" t="t" r="r" b="b"/>
              <a:pathLst>
                <a:path w="3603625" h="1036320">
                  <a:moveTo>
                    <a:pt x="3434575" y="0"/>
                  </a:moveTo>
                  <a:lnTo>
                    <a:pt x="168913" y="0"/>
                  </a:lnTo>
                  <a:lnTo>
                    <a:pt x="124009" y="6033"/>
                  </a:lnTo>
                  <a:lnTo>
                    <a:pt x="83659" y="23061"/>
                  </a:lnTo>
                  <a:lnTo>
                    <a:pt x="49473" y="49473"/>
                  </a:lnTo>
                  <a:lnTo>
                    <a:pt x="23061" y="83659"/>
                  </a:lnTo>
                  <a:lnTo>
                    <a:pt x="6033" y="124009"/>
                  </a:lnTo>
                  <a:lnTo>
                    <a:pt x="0" y="168913"/>
                  </a:lnTo>
                  <a:lnTo>
                    <a:pt x="0" y="866932"/>
                  </a:lnTo>
                  <a:lnTo>
                    <a:pt x="6033" y="911836"/>
                  </a:lnTo>
                  <a:lnTo>
                    <a:pt x="23061" y="952186"/>
                  </a:lnTo>
                  <a:lnTo>
                    <a:pt x="49473" y="986372"/>
                  </a:lnTo>
                  <a:lnTo>
                    <a:pt x="83659" y="1012784"/>
                  </a:lnTo>
                  <a:lnTo>
                    <a:pt x="124009" y="1029812"/>
                  </a:lnTo>
                  <a:lnTo>
                    <a:pt x="168913" y="1035846"/>
                  </a:lnTo>
                  <a:lnTo>
                    <a:pt x="3434575" y="1035846"/>
                  </a:lnTo>
                  <a:lnTo>
                    <a:pt x="3479480" y="1029812"/>
                  </a:lnTo>
                  <a:lnTo>
                    <a:pt x="3519830" y="1012784"/>
                  </a:lnTo>
                  <a:lnTo>
                    <a:pt x="3554015" y="986372"/>
                  </a:lnTo>
                  <a:lnTo>
                    <a:pt x="3580425" y="952186"/>
                  </a:lnTo>
                  <a:lnTo>
                    <a:pt x="3597452" y="911836"/>
                  </a:lnTo>
                  <a:lnTo>
                    <a:pt x="3603485" y="866932"/>
                  </a:lnTo>
                  <a:lnTo>
                    <a:pt x="3603485" y="168913"/>
                  </a:lnTo>
                  <a:lnTo>
                    <a:pt x="3597452" y="124009"/>
                  </a:lnTo>
                  <a:lnTo>
                    <a:pt x="3580425" y="83659"/>
                  </a:lnTo>
                  <a:lnTo>
                    <a:pt x="3554015" y="49473"/>
                  </a:lnTo>
                  <a:lnTo>
                    <a:pt x="3519830" y="23061"/>
                  </a:lnTo>
                  <a:lnTo>
                    <a:pt x="3479480" y="6033"/>
                  </a:lnTo>
                  <a:lnTo>
                    <a:pt x="3434575" y="0"/>
                  </a:lnTo>
                  <a:close/>
                </a:path>
              </a:pathLst>
            </a:custGeom>
            <a:solidFill>
              <a:srgbClr val="D3D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1272" y="7475473"/>
              <a:ext cx="1827530" cy="788670"/>
            </a:xfrm>
            <a:custGeom>
              <a:avLst/>
              <a:gdLst/>
              <a:ahLst/>
              <a:cxnLst/>
              <a:rect l="l" t="t" r="r" b="b"/>
              <a:pathLst>
                <a:path w="1827530" h="788670">
                  <a:moveTo>
                    <a:pt x="788263" y="168910"/>
                  </a:moveTo>
                  <a:lnTo>
                    <a:pt x="782231" y="124015"/>
                  </a:lnTo>
                  <a:lnTo>
                    <a:pt x="765200" y="83667"/>
                  </a:lnTo>
                  <a:lnTo>
                    <a:pt x="738784" y="49479"/>
                  </a:lnTo>
                  <a:lnTo>
                    <a:pt x="704596" y="23063"/>
                  </a:lnTo>
                  <a:lnTo>
                    <a:pt x="664248" y="6032"/>
                  </a:lnTo>
                  <a:lnTo>
                    <a:pt x="619353" y="0"/>
                  </a:lnTo>
                  <a:lnTo>
                    <a:pt x="168910" y="0"/>
                  </a:lnTo>
                  <a:lnTo>
                    <a:pt x="124002" y="6032"/>
                  </a:lnTo>
                  <a:lnTo>
                    <a:pt x="83654" y="23063"/>
                  </a:lnTo>
                  <a:lnTo>
                    <a:pt x="49466" y="49479"/>
                  </a:lnTo>
                  <a:lnTo>
                    <a:pt x="23063" y="83667"/>
                  </a:lnTo>
                  <a:lnTo>
                    <a:pt x="6032" y="124015"/>
                  </a:lnTo>
                  <a:lnTo>
                    <a:pt x="0" y="168910"/>
                  </a:lnTo>
                  <a:lnTo>
                    <a:pt x="0" y="619353"/>
                  </a:lnTo>
                  <a:lnTo>
                    <a:pt x="6032" y="664260"/>
                  </a:lnTo>
                  <a:lnTo>
                    <a:pt x="23063" y="704608"/>
                  </a:lnTo>
                  <a:lnTo>
                    <a:pt x="49466" y="738797"/>
                  </a:lnTo>
                  <a:lnTo>
                    <a:pt x="83654" y="765200"/>
                  </a:lnTo>
                  <a:lnTo>
                    <a:pt x="124002" y="782231"/>
                  </a:lnTo>
                  <a:lnTo>
                    <a:pt x="168910" y="788263"/>
                  </a:lnTo>
                  <a:lnTo>
                    <a:pt x="619353" y="788263"/>
                  </a:lnTo>
                  <a:lnTo>
                    <a:pt x="664248" y="782231"/>
                  </a:lnTo>
                  <a:lnTo>
                    <a:pt x="704596" y="765200"/>
                  </a:lnTo>
                  <a:lnTo>
                    <a:pt x="738784" y="738797"/>
                  </a:lnTo>
                  <a:lnTo>
                    <a:pt x="765200" y="704608"/>
                  </a:lnTo>
                  <a:lnTo>
                    <a:pt x="782231" y="664260"/>
                  </a:lnTo>
                  <a:lnTo>
                    <a:pt x="788263" y="619353"/>
                  </a:lnTo>
                  <a:lnTo>
                    <a:pt x="788263" y="168910"/>
                  </a:lnTo>
                  <a:close/>
                </a:path>
                <a:path w="1827530" h="788670">
                  <a:moveTo>
                    <a:pt x="1147203" y="502843"/>
                  </a:moveTo>
                  <a:lnTo>
                    <a:pt x="1025588" y="502843"/>
                  </a:lnTo>
                  <a:lnTo>
                    <a:pt x="1025588" y="638048"/>
                  </a:lnTo>
                  <a:lnTo>
                    <a:pt x="1054366" y="638048"/>
                  </a:lnTo>
                  <a:lnTo>
                    <a:pt x="1054366" y="528180"/>
                  </a:lnTo>
                  <a:lnTo>
                    <a:pt x="1118222" y="528180"/>
                  </a:lnTo>
                  <a:lnTo>
                    <a:pt x="1118222" y="638048"/>
                  </a:lnTo>
                  <a:lnTo>
                    <a:pt x="1147203" y="638048"/>
                  </a:lnTo>
                  <a:lnTo>
                    <a:pt x="1147203" y="528180"/>
                  </a:lnTo>
                  <a:lnTo>
                    <a:pt x="1147203" y="502843"/>
                  </a:lnTo>
                  <a:close/>
                </a:path>
                <a:path w="1827530" h="788670">
                  <a:moveTo>
                    <a:pt x="1308646" y="570547"/>
                  </a:moveTo>
                  <a:lnTo>
                    <a:pt x="1307388" y="555929"/>
                  </a:lnTo>
                  <a:lnTo>
                    <a:pt x="1303629" y="542671"/>
                  </a:lnTo>
                  <a:lnTo>
                    <a:pt x="1297355" y="530796"/>
                  </a:lnTo>
                  <a:lnTo>
                    <a:pt x="1293482" y="526161"/>
                  </a:lnTo>
                  <a:lnTo>
                    <a:pt x="1288580" y="520280"/>
                  </a:lnTo>
                  <a:lnTo>
                    <a:pt x="1279042" y="512559"/>
                  </a:lnTo>
                  <a:lnTo>
                    <a:pt x="1279042" y="570547"/>
                  </a:lnTo>
                  <a:lnTo>
                    <a:pt x="1278343" y="579755"/>
                  </a:lnTo>
                  <a:lnTo>
                    <a:pt x="1254569" y="611797"/>
                  </a:lnTo>
                  <a:lnTo>
                    <a:pt x="1237907" y="614934"/>
                  </a:lnTo>
                  <a:lnTo>
                    <a:pt x="1229118" y="614146"/>
                  </a:lnTo>
                  <a:lnTo>
                    <a:pt x="1199743" y="588137"/>
                  </a:lnTo>
                  <a:lnTo>
                    <a:pt x="1196962" y="570547"/>
                  </a:lnTo>
                  <a:lnTo>
                    <a:pt x="1197648" y="561340"/>
                  </a:lnTo>
                  <a:lnTo>
                    <a:pt x="1221232" y="529297"/>
                  </a:lnTo>
                  <a:lnTo>
                    <a:pt x="1237907" y="526161"/>
                  </a:lnTo>
                  <a:lnTo>
                    <a:pt x="1246682" y="526948"/>
                  </a:lnTo>
                  <a:lnTo>
                    <a:pt x="1276210" y="552958"/>
                  </a:lnTo>
                  <a:lnTo>
                    <a:pt x="1279042" y="570547"/>
                  </a:lnTo>
                  <a:lnTo>
                    <a:pt x="1279042" y="512559"/>
                  </a:lnTo>
                  <a:lnTo>
                    <a:pt x="1277962" y="511683"/>
                  </a:lnTo>
                  <a:lnTo>
                    <a:pt x="1265974" y="505536"/>
                  </a:lnTo>
                  <a:lnTo>
                    <a:pt x="1252626" y="501840"/>
                  </a:lnTo>
                  <a:lnTo>
                    <a:pt x="1237907" y="500621"/>
                  </a:lnTo>
                  <a:lnTo>
                    <a:pt x="1223251" y="501853"/>
                  </a:lnTo>
                  <a:lnTo>
                    <a:pt x="1187221" y="520484"/>
                  </a:lnTo>
                  <a:lnTo>
                    <a:pt x="1168603" y="556018"/>
                  </a:lnTo>
                  <a:lnTo>
                    <a:pt x="1167358" y="570547"/>
                  </a:lnTo>
                  <a:lnTo>
                    <a:pt x="1168603" y="585089"/>
                  </a:lnTo>
                  <a:lnTo>
                    <a:pt x="1187221" y="620814"/>
                  </a:lnTo>
                  <a:lnTo>
                    <a:pt x="1223251" y="639254"/>
                  </a:lnTo>
                  <a:lnTo>
                    <a:pt x="1237907" y="640473"/>
                  </a:lnTo>
                  <a:lnTo>
                    <a:pt x="1252626" y="639254"/>
                  </a:lnTo>
                  <a:lnTo>
                    <a:pt x="1265974" y="635558"/>
                  </a:lnTo>
                  <a:lnTo>
                    <a:pt x="1277962" y="629412"/>
                  </a:lnTo>
                  <a:lnTo>
                    <a:pt x="1288580" y="620814"/>
                  </a:lnTo>
                  <a:lnTo>
                    <a:pt x="1293482" y="614934"/>
                  </a:lnTo>
                  <a:lnTo>
                    <a:pt x="1297355" y="610298"/>
                  </a:lnTo>
                  <a:lnTo>
                    <a:pt x="1303629" y="598424"/>
                  </a:lnTo>
                  <a:lnTo>
                    <a:pt x="1307388" y="585165"/>
                  </a:lnTo>
                  <a:lnTo>
                    <a:pt x="1308646" y="570547"/>
                  </a:lnTo>
                  <a:close/>
                </a:path>
                <a:path w="1827530" h="788670">
                  <a:moveTo>
                    <a:pt x="1475384" y="502843"/>
                  </a:moveTo>
                  <a:lnTo>
                    <a:pt x="1434846" y="502843"/>
                  </a:lnTo>
                  <a:lnTo>
                    <a:pt x="1402016" y="584530"/>
                  </a:lnTo>
                  <a:lnTo>
                    <a:pt x="1385468" y="543382"/>
                  </a:lnTo>
                  <a:lnTo>
                    <a:pt x="1369174" y="502843"/>
                  </a:lnTo>
                  <a:lnTo>
                    <a:pt x="1328839" y="502843"/>
                  </a:lnTo>
                  <a:lnTo>
                    <a:pt x="1328839" y="638048"/>
                  </a:lnTo>
                  <a:lnTo>
                    <a:pt x="1357617" y="638048"/>
                  </a:lnTo>
                  <a:lnTo>
                    <a:pt x="1357617" y="543382"/>
                  </a:lnTo>
                  <a:lnTo>
                    <a:pt x="1395730" y="638048"/>
                  </a:lnTo>
                  <a:lnTo>
                    <a:pt x="1408303" y="638048"/>
                  </a:lnTo>
                  <a:lnTo>
                    <a:pt x="1429842" y="584530"/>
                  </a:lnTo>
                  <a:lnTo>
                    <a:pt x="1446403" y="543382"/>
                  </a:lnTo>
                  <a:lnTo>
                    <a:pt x="1446403" y="638048"/>
                  </a:lnTo>
                  <a:lnTo>
                    <a:pt x="1475384" y="638048"/>
                  </a:lnTo>
                  <a:lnTo>
                    <a:pt x="1475384" y="543382"/>
                  </a:lnTo>
                  <a:lnTo>
                    <a:pt x="1475384" y="502843"/>
                  </a:lnTo>
                  <a:close/>
                </a:path>
                <a:path w="1827530" h="788670">
                  <a:moveTo>
                    <a:pt x="1623860" y="502843"/>
                  </a:moveTo>
                  <a:lnTo>
                    <a:pt x="1594878" y="502843"/>
                  </a:lnTo>
                  <a:lnTo>
                    <a:pt x="1594878" y="555955"/>
                  </a:lnTo>
                  <a:lnTo>
                    <a:pt x="1531023" y="555955"/>
                  </a:lnTo>
                  <a:lnTo>
                    <a:pt x="1531023" y="502843"/>
                  </a:lnTo>
                  <a:lnTo>
                    <a:pt x="1502244" y="502843"/>
                  </a:lnTo>
                  <a:lnTo>
                    <a:pt x="1502244" y="638048"/>
                  </a:lnTo>
                  <a:lnTo>
                    <a:pt x="1531023" y="638048"/>
                  </a:lnTo>
                  <a:lnTo>
                    <a:pt x="1531023" y="581291"/>
                  </a:lnTo>
                  <a:lnTo>
                    <a:pt x="1594878" y="581291"/>
                  </a:lnTo>
                  <a:lnTo>
                    <a:pt x="1594878" y="638048"/>
                  </a:lnTo>
                  <a:lnTo>
                    <a:pt x="1623860" y="638048"/>
                  </a:lnTo>
                  <a:lnTo>
                    <a:pt x="1623860" y="581291"/>
                  </a:lnTo>
                  <a:lnTo>
                    <a:pt x="1623860" y="555955"/>
                  </a:lnTo>
                  <a:lnTo>
                    <a:pt x="1623860" y="502843"/>
                  </a:lnTo>
                  <a:close/>
                </a:path>
                <a:path w="1827530" h="788670">
                  <a:moveTo>
                    <a:pt x="1771510" y="502843"/>
                  </a:moveTo>
                  <a:lnTo>
                    <a:pt x="1741919" y="502843"/>
                  </a:lnTo>
                  <a:lnTo>
                    <a:pt x="1679282" y="590207"/>
                  </a:lnTo>
                  <a:lnTo>
                    <a:pt x="1679282" y="502843"/>
                  </a:lnTo>
                  <a:lnTo>
                    <a:pt x="1650504" y="502843"/>
                  </a:lnTo>
                  <a:lnTo>
                    <a:pt x="1650504" y="638048"/>
                  </a:lnTo>
                  <a:lnTo>
                    <a:pt x="1678266" y="638048"/>
                  </a:lnTo>
                  <a:lnTo>
                    <a:pt x="1712302" y="590207"/>
                  </a:lnTo>
                  <a:lnTo>
                    <a:pt x="1742732" y="547446"/>
                  </a:lnTo>
                  <a:lnTo>
                    <a:pt x="1742732" y="638048"/>
                  </a:lnTo>
                  <a:lnTo>
                    <a:pt x="1771510" y="638048"/>
                  </a:lnTo>
                  <a:lnTo>
                    <a:pt x="1771510" y="547446"/>
                  </a:lnTo>
                  <a:lnTo>
                    <a:pt x="1771510" y="502843"/>
                  </a:lnTo>
                  <a:close/>
                </a:path>
                <a:path w="1827530" h="788670">
                  <a:moveTo>
                    <a:pt x="1826145" y="502843"/>
                  </a:moveTo>
                  <a:lnTo>
                    <a:pt x="1795132" y="502843"/>
                  </a:lnTo>
                  <a:lnTo>
                    <a:pt x="1799386" y="594055"/>
                  </a:lnTo>
                  <a:lnTo>
                    <a:pt x="1822081" y="594055"/>
                  </a:lnTo>
                  <a:lnTo>
                    <a:pt x="1826145" y="502843"/>
                  </a:lnTo>
                  <a:close/>
                </a:path>
                <a:path w="1827530" h="788670">
                  <a:moveTo>
                    <a:pt x="1827149" y="619391"/>
                  </a:moveTo>
                  <a:lnTo>
                    <a:pt x="1825536" y="615543"/>
                  </a:lnTo>
                  <a:lnTo>
                    <a:pt x="1819046" y="609053"/>
                  </a:lnTo>
                  <a:lnTo>
                    <a:pt x="1815198" y="607441"/>
                  </a:lnTo>
                  <a:lnTo>
                    <a:pt x="1806282" y="607441"/>
                  </a:lnTo>
                  <a:lnTo>
                    <a:pt x="1802422" y="609053"/>
                  </a:lnTo>
                  <a:lnTo>
                    <a:pt x="1799183" y="612305"/>
                  </a:lnTo>
                  <a:lnTo>
                    <a:pt x="1796072" y="615543"/>
                  </a:lnTo>
                  <a:lnTo>
                    <a:pt x="1794522" y="619391"/>
                  </a:lnTo>
                  <a:lnTo>
                    <a:pt x="1794522" y="628180"/>
                  </a:lnTo>
                  <a:lnTo>
                    <a:pt x="1796072" y="631964"/>
                  </a:lnTo>
                  <a:lnTo>
                    <a:pt x="1799183" y="635203"/>
                  </a:lnTo>
                  <a:lnTo>
                    <a:pt x="1802422" y="638454"/>
                  </a:lnTo>
                  <a:lnTo>
                    <a:pt x="1806282" y="640067"/>
                  </a:lnTo>
                  <a:lnTo>
                    <a:pt x="1815198" y="640067"/>
                  </a:lnTo>
                  <a:lnTo>
                    <a:pt x="1819046" y="638454"/>
                  </a:lnTo>
                  <a:lnTo>
                    <a:pt x="1825536" y="631964"/>
                  </a:lnTo>
                  <a:lnTo>
                    <a:pt x="1827149" y="628180"/>
                  </a:lnTo>
                  <a:lnTo>
                    <a:pt x="1827149" y="619391"/>
                  </a:lnTo>
                  <a:close/>
                </a:path>
              </a:pathLst>
            </a:custGeom>
            <a:solidFill>
              <a:srgbClr val="245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1781" y="7740024"/>
              <a:ext cx="238125" cy="254635"/>
            </a:xfrm>
            <a:custGeom>
              <a:avLst/>
              <a:gdLst/>
              <a:ahLst/>
              <a:cxnLst/>
              <a:rect l="l" t="t" r="r" b="b"/>
              <a:pathLst>
                <a:path w="238125" h="254634">
                  <a:moveTo>
                    <a:pt x="106735" y="198310"/>
                  </a:moveTo>
                  <a:lnTo>
                    <a:pt x="85968" y="228366"/>
                  </a:lnTo>
                  <a:lnTo>
                    <a:pt x="90046" y="229046"/>
                  </a:lnTo>
                  <a:lnTo>
                    <a:pt x="93821" y="231236"/>
                  </a:lnTo>
                  <a:lnTo>
                    <a:pt x="96615" y="234483"/>
                  </a:lnTo>
                  <a:lnTo>
                    <a:pt x="107868" y="247925"/>
                  </a:lnTo>
                  <a:lnTo>
                    <a:pt x="114037" y="252681"/>
                  </a:lnTo>
                  <a:lnTo>
                    <a:pt x="121310" y="254363"/>
                  </a:lnTo>
                  <a:lnTo>
                    <a:pt x="128640" y="252959"/>
                  </a:lnTo>
                  <a:lnTo>
                    <a:pt x="134979" y="248454"/>
                  </a:lnTo>
                  <a:lnTo>
                    <a:pt x="148119" y="234030"/>
                  </a:lnTo>
                  <a:lnTo>
                    <a:pt x="149855" y="232067"/>
                  </a:lnTo>
                  <a:lnTo>
                    <a:pt x="151970" y="230556"/>
                  </a:lnTo>
                  <a:lnTo>
                    <a:pt x="154312" y="229574"/>
                  </a:lnTo>
                  <a:lnTo>
                    <a:pt x="133051" y="198914"/>
                  </a:lnTo>
                  <a:lnTo>
                    <a:pt x="116401" y="198914"/>
                  </a:lnTo>
                  <a:lnTo>
                    <a:pt x="111493" y="198763"/>
                  </a:lnTo>
                  <a:lnTo>
                    <a:pt x="106735" y="198310"/>
                  </a:lnTo>
                  <a:close/>
                </a:path>
                <a:path w="238125" h="254634">
                  <a:moveTo>
                    <a:pt x="68145" y="184339"/>
                  </a:moveTo>
                  <a:lnTo>
                    <a:pt x="5314" y="215226"/>
                  </a:lnTo>
                  <a:lnTo>
                    <a:pt x="508" y="220119"/>
                  </a:lnTo>
                  <a:lnTo>
                    <a:pt x="0" y="226393"/>
                  </a:lnTo>
                  <a:lnTo>
                    <a:pt x="3243" y="231803"/>
                  </a:lnTo>
                  <a:lnTo>
                    <a:pt x="9694" y="234106"/>
                  </a:lnTo>
                  <a:lnTo>
                    <a:pt x="77585" y="228366"/>
                  </a:lnTo>
                  <a:lnTo>
                    <a:pt x="99108" y="197253"/>
                  </a:lnTo>
                  <a:lnTo>
                    <a:pt x="89183" y="195320"/>
                  </a:lnTo>
                  <a:lnTo>
                    <a:pt x="80426" y="192552"/>
                  </a:lnTo>
                  <a:lnTo>
                    <a:pt x="73270" y="188906"/>
                  </a:lnTo>
                  <a:lnTo>
                    <a:pt x="68145" y="184339"/>
                  </a:lnTo>
                  <a:close/>
                </a:path>
                <a:path w="238125" h="254634">
                  <a:moveTo>
                    <a:pt x="175835" y="184339"/>
                  </a:moveTo>
                  <a:lnTo>
                    <a:pt x="169570" y="189177"/>
                  </a:lnTo>
                  <a:lnTo>
                    <a:pt x="161287" y="192967"/>
                  </a:lnTo>
                  <a:lnTo>
                    <a:pt x="151461" y="195766"/>
                  </a:lnTo>
                  <a:lnTo>
                    <a:pt x="140567" y="197630"/>
                  </a:lnTo>
                  <a:lnTo>
                    <a:pt x="161561" y="227989"/>
                  </a:lnTo>
                  <a:lnTo>
                    <a:pt x="162694" y="228064"/>
                  </a:lnTo>
                  <a:lnTo>
                    <a:pt x="163147" y="228140"/>
                  </a:lnTo>
                  <a:lnTo>
                    <a:pt x="228244" y="234106"/>
                  </a:lnTo>
                  <a:lnTo>
                    <a:pt x="234637" y="231870"/>
                  </a:lnTo>
                  <a:lnTo>
                    <a:pt x="237929" y="226582"/>
                  </a:lnTo>
                  <a:lnTo>
                    <a:pt x="237568" y="220374"/>
                  </a:lnTo>
                  <a:lnTo>
                    <a:pt x="233001" y="215377"/>
                  </a:lnTo>
                  <a:lnTo>
                    <a:pt x="175835" y="184339"/>
                  </a:lnTo>
                  <a:close/>
                </a:path>
                <a:path w="238125" h="254634">
                  <a:moveTo>
                    <a:pt x="132789" y="198536"/>
                  </a:moveTo>
                  <a:lnTo>
                    <a:pt x="128937" y="198763"/>
                  </a:lnTo>
                  <a:lnTo>
                    <a:pt x="125010" y="198914"/>
                  </a:lnTo>
                  <a:lnTo>
                    <a:pt x="133051" y="198914"/>
                  </a:lnTo>
                  <a:lnTo>
                    <a:pt x="132789" y="198536"/>
                  </a:lnTo>
                  <a:close/>
                </a:path>
                <a:path w="238125" h="254634">
                  <a:moveTo>
                    <a:pt x="98730" y="0"/>
                  </a:moveTo>
                  <a:lnTo>
                    <a:pt x="91721" y="38995"/>
                  </a:lnTo>
                  <a:lnTo>
                    <a:pt x="79472" y="62528"/>
                  </a:lnTo>
                  <a:lnTo>
                    <a:pt x="74932" y="71251"/>
                  </a:lnTo>
                  <a:lnTo>
                    <a:pt x="69926" y="81163"/>
                  </a:lnTo>
                  <a:lnTo>
                    <a:pt x="64445" y="92434"/>
                  </a:lnTo>
                  <a:lnTo>
                    <a:pt x="57010" y="130386"/>
                  </a:lnTo>
                  <a:lnTo>
                    <a:pt x="66644" y="159248"/>
                  </a:lnTo>
                  <a:lnTo>
                    <a:pt x="81277" y="177604"/>
                  </a:lnTo>
                  <a:lnTo>
                    <a:pt x="88837" y="184037"/>
                  </a:lnTo>
                  <a:lnTo>
                    <a:pt x="88988" y="183962"/>
                  </a:lnTo>
                  <a:lnTo>
                    <a:pt x="83886" y="141139"/>
                  </a:lnTo>
                  <a:lnTo>
                    <a:pt x="92689" y="112682"/>
                  </a:lnTo>
                  <a:lnTo>
                    <a:pt x="105343" y="96869"/>
                  </a:lnTo>
                  <a:lnTo>
                    <a:pt x="111795" y="91981"/>
                  </a:lnTo>
                  <a:lnTo>
                    <a:pt x="147326" y="91981"/>
                  </a:lnTo>
                  <a:lnTo>
                    <a:pt x="147372" y="91314"/>
                  </a:lnTo>
                  <a:lnTo>
                    <a:pt x="146608" y="68948"/>
                  </a:lnTo>
                  <a:lnTo>
                    <a:pt x="137534" y="37721"/>
                  </a:lnTo>
                  <a:lnTo>
                    <a:pt x="121253" y="16292"/>
                  </a:lnTo>
                  <a:lnTo>
                    <a:pt x="105680" y="3955"/>
                  </a:lnTo>
                  <a:lnTo>
                    <a:pt x="98730" y="0"/>
                  </a:lnTo>
                  <a:close/>
                </a:path>
                <a:path w="238125" h="254634">
                  <a:moveTo>
                    <a:pt x="174883" y="143106"/>
                  </a:moveTo>
                  <a:lnTo>
                    <a:pt x="151139" y="143106"/>
                  </a:lnTo>
                  <a:lnTo>
                    <a:pt x="149948" y="154906"/>
                  </a:lnTo>
                  <a:lnTo>
                    <a:pt x="147326" y="168348"/>
                  </a:lnTo>
                  <a:lnTo>
                    <a:pt x="144704" y="179383"/>
                  </a:lnTo>
                  <a:lnTo>
                    <a:pt x="143512" y="183962"/>
                  </a:lnTo>
                  <a:lnTo>
                    <a:pt x="159011" y="171598"/>
                  </a:lnTo>
                  <a:lnTo>
                    <a:pt x="167819" y="161797"/>
                  </a:lnTo>
                  <a:lnTo>
                    <a:pt x="173216" y="149448"/>
                  </a:lnTo>
                  <a:lnTo>
                    <a:pt x="174883" y="143106"/>
                  </a:lnTo>
                  <a:close/>
                </a:path>
                <a:path w="238125" h="254634">
                  <a:moveTo>
                    <a:pt x="147326" y="91981"/>
                  </a:moveTo>
                  <a:lnTo>
                    <a:pt x="111795" y="91981"/>
                  </a:lnTo>
                  <a:lnTo>
                    <a:pt x="113246" y="117140"/>
                  </a:lnTo>
                  <a:lnTo>
                    <a:pt x="119384" y="137442"/>
                  </a:lnTo>
                  <a:lnTo>
                    <a:pt x="126089" y="151005"/>
                  </a:lnTo>
                  <a:lnTo>
                    <a:pt x="129240" y="155944"/>
                  </a:lnTo>
                  <a:lnTo>
                    <a:pt x="136791" y="153679"/>
                  </a:lnTo>
                  <a:lnTo>
                    <a:pt x="151139" y="143106"/>
                  </a:lnTo>
                  <a:lnTo>
                    <a:pt x="174883" y="143106"/>
                  </a:lnTo>
                  <a:lnTo>
                    <a:pt x="178477" y="129438"/>
                  </a:lnTo>
                  <a:lnTo>
                    <a:pt x="178572" y="127172"/>
                  </a:lnTo>
                  <a:lnTo>
                    <a:pt x="139812" y="127172"/>
                  </a:lnTo>
                  <a:lnTo>
                    <a:pt x="141438" y="124919"/>
                  </a:lnTo>
                  <a:lnTo>
                    <a:pt x="141776" y="124076"/>
                  </a:lnTo>
                  <a:lnTo>
                    <a:pt x="144113" y="117894"/>
                  </a:lnTo>
                  <a:lnTo>
                    <a:pt x="146259" y="107301"/>
                  </a:lnTo>
                  <a:lnTo>
                    <a:pt x="147326" y="91981"/>
                  </a:lnTo>
                  <a:close/>
                </a:path>
                <a:path w="238125" h="254634">
                  <a:moveTo>
                    <a:pt x="162543" y="61244"/>
                  </a:moveTo>
                  <a:lnTo>
                    <a:pt x="161848" y="79160"/>
                  </a:lnTo>
                  <a:lnTo>
                    <a:pt x="157719" y="96446"/>
                  </a:lnTo>
                  <a:lnTo>
                    <a:pt x="150320" y="112613"/>
                  </a:lnTo>
                  <a:lnTo>
                    <a:pt x="141438" y="124919"/>
                  </a:lnTo>
                  <a:lnTo>
                    <a:pt x="141322" y="125209"/>
                  </a:lnTo>
                  <a:lnTo>
                    <a:pt x="140643" y="126265"/>
                  </a:lnTo>
                  <a:lnTo>
                    <a:pt x="139812" y="127172"/>
                  </a:lnTo>
                  <a:lnTo>
                    <a:pt x="178572" y="127172"/>
                  </a:lnTo>
                  <a:lnTo>
                    <a:pt x="179524" y="104414"/>
                  </a:lnTo>
                  <a:lnTo>
                    <a:pt x="173653" y="82569"/>
                  </a:lnTo>
                  <a:lnTo>
                    <a:pt x="166211" y="67110"/>
                  </a:lnTo>
                  <a:lnTo>
                    <a:pt x="162543" y="612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8609" y="7821361"/>
              <a:ext cx="91679" cy="916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1216" y="7821361"/>
              <a:ext cx="91679" cy="916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4909" y="7577661"/>
              <a:ext cx="91678" cy="916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84909" y="8065049"/>
              <a:ext cx="91678" cy="916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57184" y="7993636"/>
              <a:ext cx="91716" cy="917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12595" y="7649047"/>
              <a:ext cx="91716" cy="9171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57184" y="7648971"/>
              <a:ext cx="91716" cy="917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2595" y="7993636"/>
              <a:ext cx="91716" cy="9171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185180" y="7636949"/>
              <a:ext cx="529590" cy="206375"/>
            </a:xfrm>
            <a:custGeom>
              <a:avLst/>
              <a:gdLst/>
              <a:ahLst/>
              <a:cxnLst/>
              <a:rect l="l" t="t" r="r" b="b"/>
              <a:pathLst>
                <a:path w="529589" h="206375">
                  <a:moveTo>
                    <a:pt x="49300" y="41125"/>
                  </a:moveTo>
                  <a:lnTo>
                    <a:pt x="0" y="41125"/>
                  </a:lnTo>
                  <a:lnTo>
                    <a:pt x="0" y="206367"/>
                  </a:lnTo>
                  <a:lnTo>
                    <a:pt x="35178" y="206367"/>
                  </a:lnTo>
                  <a:lnTo>
                    <a:pt x="35178" y="90672"/>
                  </a:lnTo>
                  <a:lnTo>
                    <a:pt x="69217" y="90672"/>
                  </a:lnTo>
                  <a:lnTo>
                    <a:pt x="49300" y="41125"/>
                  </a:lnTo>
                  <a:close/>
                </a:path>
                <a:path w="529589" h="206375">
                  <a:moveTo>
                    <a:pt x="69217" y="90672"/>
                  </a:moveTo>
                  <a:lnTo>
                    <a:pt x="35178" y="90672"/>
                  </a:lnTo>
                  <a:lnTo>
                    <a:pt x="81754" y="206367"/>
                  </a:lnTo>
                  <a:lnTo>
                    <a:pt x="97113" y="206367"/>
                  </a:lnTo>
                  <a:lnTo>
                    <a:pt x="123443" y="140964"/>
                  </a:lnTo>
                  <a:lnTo>
                    <a:pt x="89434" y="140964"/>
                  </a:lnTo>
                  <a:lnTo>
                    <a:pt x="69217" y="90672"/>
                  </a:lnTo>
                  <a:close/>
                </a:path>
                <a:path w="529589" h="206375">
                  <a:moveTo>
                    <a:pt x="179116" y="90672"/>
                  </a:moveTo>
                  <a:lnTo>
                    <a:pt x="143689" y="90672"/>
                  </a:lnTo>
                  <a:lnTo>
                    <a:pt x="143689" y="206367"/>
                  </a:lnTo>
                  <a:lnTo>
                    <a:pt x="179116" y="206367"/>
                  </a:lnTo>
                  <a:lnTo>
                    <a:pt x="179116" y="90672"/>
                  </a:lnTo>
                  <a:close/>
                </a:path>
                <a:path w="529589" h="206375">
                  <a:moveTo>
                    <a:pt x="179116" y="41125"/>
                  </a:moveTo>
                  <a:lnTo>
                    <a:pt x="129568" y="41125"/>
                  </a:lnTo>
                  <a:lnTo>
                    <a:pt x="89434" y="140964"/>
                  </a:lnTo>
                  <a:lnTo>
                    <a:pt x="123443" y="140964"/>
                  </a:lnTo>
                  <a:lnTo>
                    <a:pt x="143689" y="90672"/>
                  </a:lnTo>
                  <a:lnTo>
                    <a:pt x="179116" y="90672"/>
                  </a:lnTo>
                  <a:lnTo>
                    <a:pt x="179116" y="41125"/>
                  </a:lnTo>
                  <a:close/>
                </a:path>
                <a:path w="529589" h="206375">
                  <a:moveTo>
                    <a:pt x="302358" y="41125"/>
                  </a:moveTo>
                  <a:lnTo>
                    <a:pt x="258261" y="41125"/>
                  </a:lnTo>
                  <a:lnTo>
                    <a:pt x="194344" y="206367"/>
                  </a:lnTo>
                  <a:lnTo>
                    <a:pt x="234477" y="206367"/>
                  </a:lnTo>
                  <a:lnTo>
                    <a:pt x="244883" y="178372"/>
                  </a:lnTo>
                  <a:lnTo>
                    <a:pt x="355241" y="178372"/>
                  </a:lnTo>
                  <a:lnTo>
                    <a:pt x="343309" y="147405"/>
                  </a:lnTo>
                  <a:lnTo>
                    <a:pt x="254545" y="147405"/>
                  </a:lnTo>
                  <a:lnTo>
                    <a:pt x="280309" y="76304"/>
                  </a:lnTo>
                  <a:lnTo>
                    <a:pt x="315913" y="76304"/>
                  </a:lnTo>
                  <a:lnTo>
                    <a:pt x="302358" y="41125"/>
                  </a:lnTo>
                  <a:close/>
                </a:path>
                <a:path w="529589" h="206375">
                  <a:moveTo>
                    <a:pt x="355241" y="178372"/>
                  </a:moveTo>
                  <a:lnTo>
                    <a:pt x="315736" y="178372"/>
                  </a:lnTo>
                  <a:lnTo>
                    <a:pt x="325893" y="206367"/>
                  </a:lnTo>
                  <a:lnTo>
                    <a:pt x="366028" y="206367"/>
                  </a:lnTo>
                  <a:lnTo>
                    <a:pt x="355241" y="178372"/>
                  </a:lnTo>
                  <a:close/>
                </a:path>
                <a:path w="529589" h="206375">
                  <a:moveTo>
                    <a:pt x="315913" y="76304"/>
                  </a:moveTo>
                  <a:lnTo>
                    <a:pt x="280309" y="76304"/>
                  </a:lnTo>
                  <a:lnTo>
                    <a:pt x="306075" y="147405"/>
                  </a:lnTo>
                  <a:lnTo>
                    <a:pt x="343309" y="147405"/>
                  </a:lnTo>
                  <a:lnTo>
                    <a:pt x="315913" y="76304"/>
                  </a:lnTo>
                  <a:close/>
                </a:path>
                <a:path w="529589" h="206375">
                  <a:moveTo>
                    <a:pt x="416466" y="41125"/>
                  </a:moveTo>
                  <a:lnTo>
                    <a:pt x="381287" y="41125"/>
                  </a:lnTo>
                  <a:lnTo>
                    <a:pt x="381287" y="206367"/>
                  </a:lnTo>
                  <a:lnTo>
                    <a:pt x="415226" y="206367"/>
                  </a:lnTo>
                  <a:lnTo>
                    <a:pt x="456820" y="147900"/>
                  </a:lnTo>
                  <a:lnTo>
                    <a:pt x="416466" y="147900"/>
                  </a:lnTo>
                  <a:lnTo>
                    <a:pt x="416466" y="41125"/>
                  </a:lnTo>
                  <a:close/>
                </a:path>
                <a:path w="529589" h="206375">
                  <a:moveTo>
                    <a:pt x="529187" y="95627"/>
                  </a:moveTo>
                  <a:lnTo>
                    <a:pt x="494008" y="95627"/>
                  </a:lnTo>
                  <a:lnTo>
                    <a:pt x="494008" y="206367"/>
                  </a:lnTo>
                  <a:lnTo>
                    <a:pt x="529187" y="206367"/>
                  </a:lnTo>
                  <a:lnTo>
                    <a:pt x="529187" y="95627"/>
                  </a:lnTo>
                  <a:close/>
                </a:path>
                <a:path w="529589" h="206375">
                  <a:moveTo>
                    <a:pt x="529187" y="41125"/>
                  </a:moveTo>
                  <a:lnTo>
                    <a:pt x="493018" y="41125"/>
                  </a:lnTo>
                  <a:lnTo>
                    <a:pt x="416466" y="147900"/>
                  </a:lnTo>
                  <a:lnTo>
                    <a:pt x="456820" y="147900"/>
                  </a:lnTo>
                  <a:lnTo>
                    <a:pt x="494008" y="95627"/>
                  </a:lnTo>
                  <a:lnTo>
                    <a:pt x="529187" y="95627"/>
                  </a:lnTo>
                  <a:lnTo>
                    <a:pt x="529187" y="41125"/>
                  </a:lnTo>
                  <a:close/>
                </a:path>
                <a:path w="529589" h="206375">
                  <a:moveTo>
                    <a:pt x="425631" y="0"/>
                  </a:moveTo>
                  <a:lnTo>
                    <a:pt x="411758" y="11643"/>
                  </a:lnTo>
                  <a:lnTo>
                    <a:pt x="420708" y="21181"/>
                  </a:lnTo>
                  <a:lnTo>
                    <a:pt x="430959" y="27995"/>
                  </a:lnTo>
                  <a:lnTo>
                    <a:pt x="442510" y="32082"/>
                  </a:lnTo>
                  <a:lnTo>
                    <a:pt x="455361" y="33445"/>
                  </a:lnTo>
                  <a:lnTo>
                    <a:pt x="468290" y="32082"/>
                  </a:lnTo>
                  <a:lnTo>
                    <a:pt x="479825" y="27995"/>
                  </a:lnTo>
                  <a:lnTo>
                    <a:pt x="489967" y="21181"/>
                  </a:lnTo>
                  <a:lnTo>
                    <a:pt x="495307" y="15359"/>
                  </a:lnTo>
                  <a:lnTo>
                    <a:pt x="455361" y="15359"/>
                  </a:lnTo>
                  <a:lnTo>
                    <a:pt x="446442" y="14399"/>
                  </a:lnTo>
                  <a:lnTo>
                    <a:pt x="438514" y="11519"/>
                  </a:lnTo>
                  <a:lnTo>
                    <a:pt x="431577" y="6719"/>
                  </a:lnTo>
                  <a:lnTo>
                    <a:pt x="425631" y="0"/>
                  </a:lnTo>
                  <a:close/>
                </a:path>
                <a:path w="529589" h="206375">
                  <a:moveTo>
                    <a:pt x="484841" y="0"/>
                  </a:moveTo>
                  <a:lnTo>
                    <a:pt x="478818" y="6719"/>
                  </a:lnTo>
                  <a:lnTo>
                    <a:pt x="471897" y="11519"/>
                  </a:lnTo>
                  <a:lnTo>
                    <a:pt x="464078" y="14399"/>
                  </a:lnTo>
                  <a:lnTo>
                    <a:pt x="455361" y="15359"/>
                  </a:lnTo>
                  <a:lnTo>
                    <a:pt x="495307" y="15359"/>
                  </a:lnTo>
                  <a:lnTo>
                    <a:pt x="498715" y="11643"/>
                  </a:lnTo>
                  <a:lnTo>
                    <a:pt x="4848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6000" y="11167535"/>
              <a:ext cx="3603485" cy="103584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20449" y="4775130"/>
              <a:ext cx="3603485" cy="103584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6000" y="8623623"/>
              <a:ext cx="3603485" cy="103584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02343" y="2816009"/>
              <a:ext cx="8781948" cy="134048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414307" y="6188531"/>
              <a:ext cx="8767445" cy="2041525"/>
            </a:xfrm>
            <a:custGeom>
              <a:avLst/>
              <a:gdLst/>
              <a:ahLst/>
              <a:cxnLst/>
              <a:rect l="l" t="t" r="r" b="b"/>
              <a:pathLst>
                <a:path w="8767444" h="2041525">
                  <a:moveTo>
                    <a:pt x="10731" y="1754987"/>
                  </a:moveTo>
                  <a:lnTo>
                    <a:pt x="5359" y="1754987"/>
                  </a:lnTo>
                  <a:lnTo>
                    <a:pt x="0" y="1754987"/>
                  </a:lnTo>
                  <a:lnTo>
                    <a:pt x="0" y="1809381"/>
                  </a:lnTo>
                  <a:lnTo>
                    <a:pt x="5359" y="1809381"/>
                  </a:lnTo>
                  <a:lnTo>
                    <a:pt x="10731" y="1809381"/>
                  </a:lnTo>
                  <a:lnTo>
                    <a:pt x="10731" y="1754987"/>
                  </a:lnTo>
                  <a:close/>
                </a:path>
                <a:path w="8767444" h="2041525">
                  <a:moveTo>
                    <a:pt x="10731" y="1646199"/>
                  </a:moveTo>
                  <a:lnTo>
                    <a:pt x="5359" y="1646199"/>
                  </a:lnTo>
                  <a:lnTo>
                    <a:pt x="0" y="1646199"/>
                  </a:lnTo>
                  <a:lnTo>
                    <a:pt x="0" y="1700593"/>
                  </a:lnTo>
                  <a:lnTo>
                    <a:pt x="5359" y="1700593"/>
                  </a:lnTo>
                  <a:lnTo>
                    <a:pt x="10731" y="1700593"/>
                  </a:lnTo>
                  <a:lnTo>
                    <a:pt x="10731" y="1646199"/>
                  </a:lnTo>
                  <a:close/>
                </a:path>
                <a:path w="8767444" h="2041525">
                  <a:moveTo>
                    <a:pt x="10731" y="1537411"/>
                  </a:moveTo>
                  <a:lnTo>
                    <a:pt x="5359" y="1537411"/>
                  </a:lnTo>
                  <a:lnTo>
                    <a:pt x="0" y="1537411"/>
                  </a:lnTo>
                  <a:lnTo>
                    <a:pt x="0" y="1591805"/>
                  </a:lnTo>
                  <a:lnTo>
                    <a:pt x="5359" y="1591805"/>
                  </a:lnTo>
                  <a:lnTo>
                    <a:pt x="10731" y="1591805"/>
                  </a:lnTo>
                  <a:lnTo>
                    <a:pt x="10731" y="1537411"/>
                  </a:lnTo>
                  <a:close/>
                </a:path>
                <a:path w="8767444" h="2041525">
                  <a:moveTo>
                    <a:pt x="10731" y="1428623"/>
                  </a:moveTo>
                  <a:lnTo>
                    <a:pt x="5359" y="1428623"/>
                  </a:lnTo>
                  <a:lnTo>
                    <a:pt x="0" y="1428623"/>
                  </a:lnTo>
                  <a:lnTo>
                    <a:pt x="0" y="1483017"/>
                  </a:lnTo>
                  <a:lnTo>
                    <a:pt x="5359" y="1483017"/>
                  </a:lnTo>
                  <a:lnTo>
                    <a:pt x="10731" y="1483017"/>
                  </a:lnTo>
                  <a:lnTo>
                    <a:pt x="10731" y="1428623"/>
                  </a:lnTo>
                  <a:close/>
                </a:path>
                <a:path w="8767444" h="2041525">
                  <a:moveTo>
                    <a:pt x="10731" y="1319847"/>
                  </a:moveTo>
                  <a:lnTo>
                    <a:pt x="5359" y="1319847"/>
                  </a:lnTo>
                  <a:lnTo>
                    <a:pt x="0" y="1319847"/>
                  </a:lnTo>
                  <a:lnTo>
                    <a:pt x="0" y="1374241"/>
                  </a:lnTo>
                  <a:lnTo>
                    <a:pt x="5359" y="1374241"/>
                  </a:lnTo>
                  <a:lnTo>
                    <a:pt x="10731" y="1374241"/>
                  </a:lnTo>
                  <a:lnTo>
                    <a:pt x="10731" y="1319847"/>
                  </a:lnTo>
                  <a:close/>
                </a:path>
                <a:path w="8767444" h="2041525">
                  <a:moveTo>
                    <a:pt x="10731" y="1211059"/>
                  </a:moveTo>
                  <a:lnTo>
                    <a:pt x="5359" y="1211059"/>
                  </a:lnTo>
                  <a:lnTo>
                    <a:pt x="0" y="1211059"/>
                  </a:lnTo>
                  <a:lnTo>
                    <a:pt x="0" y="1265453"/>
                  </a:lnTo>
                  <a:lnTo>
                    <a:pt x="5359" y="1265453"/>
                  </a:lnTo>
                  <a:lnTo>
                    <a:pt x="10731" y="1265453"/>
                  </a:lnTo>
                  <a:lnTo>
                    <a:pt x="10731" y="1211059"/>
                  </a:lnTo>
                  <a:close/>
                </a:path>
                <a:path w="8767444" h="2041525">
                  <a:moveTo>
                    <a:pt x="10731" y="1102271"/>
                  </a:moveTo>
                  <a:lnTo>
                    <a:pt x="5359" y="1102271"/>
                  </a:lnTo>
                  <a:lnTo>
                    <a:pt x="0" y="1102271"/>
                  </a:lnTo>
                  <a:lnTo>
                    <a:pt x="0" y="1156665"/>
                  </a:lnTo>
                  <a:lnTo>
                    <a:pt x="5359" y="1156665"/>
                  </a:lnTo>
                  <a:lnTo>
                    <a:pt x="10731" y="1156665"/>
                  </a:lnTo>
                  <a:lnTo>
                    <a:pt x="10731" y="1102271"/>
                  </a:lnTo>
                  <a:close/>
                </a:path>
                <a:path w="8767444" h="2041525">
                  <a:moveTo>
                    <a:pt x="10731" y="993495"/>
                  </a:moveTo>
                  <a:lnTo>
                    <a:pt x="5359" y="993495"/>
                  </a:lnTo>
                  <a:lnTo>
                    <a:pt x="0" y="993495"/>
                  </a:lnTo>
                  <a:lnTo>
                    <a:pt x="0" y="1047877"/>
                  </a:lnTo>
                  <a:lnTo>
                    <a:pt x="5359" y="1047877"/>
                  </a:lnTo>
                  <a:lnTo>
                    <a:pt x="10731" y="1047877"/>
                  </a:lnTo>
                  <a:lnTo>
                    <a:pt x="10731" y="993495"/>
                  </a:lnTo>
                  <a:close/>
                </a:path>
                <a:path w="8767444" h="2041525">
                  <a:moveTo>
                    <a:pt x="10731" y="884707"/>
                  </a:moveTo>
                  <a:lnTo>
                    <a:pt x="5359" y="884707"/>
                  </a:lnTo>
                  <a:lnTo>
                    <a:pt x="0" y="884707"/>
                  </a:lnTo>
                  <a:lnTo>
                    <a:pt x="0" y="939101"/>
                  </a:lnTo>
                  <a:lnTo>
                    <a:pt x="5359" y="939101"/>
                  </a:lnTo>
                  <a:lnTo>
                    <a:pt x="10731" y="939101"/>
                  </a:lnTo>
                  <a:lnTo>
                    <a:pt x="10731" y="884707"/>
                  </a:lnTo>
                  <a:close/>
                </a:path>
                <a:path w="8767444" h="2041525">
                  <a:moveTo>
                    <a:pt x="10731" y="775919"/>
                  </a:moveTo>
                  <a:lnTo>
                    <a:pt x="5359" y="775919"/>
                  </a:lnTo>
                  <a:lnTo>
                    <a:pt x="0" y="775919"/>
                  </a:lnTo>
                  <a:lnTo>
                    <a:pt x="0" y="830313"/>
                  </a:lnTo>
                  <a:lnTo>
                    <a:pt x="5359" y="830313"/>
                  </a:lnTo>
                  <a:lnTo>
                    <a:pt x="10731" y="830313"/>
                  </a:lnTo>
                  <a:lnTo>
                    <a:pt x="10731" y="775919"/>
                  </a:lnTo>
                  <a:close/>
                </a:path>
                <a:path w="8767444" h="2041525">
                  <a:moveTo>
                    <a:pt x="10731" y="667131"/>
                  </a:moveTo>
                  <a:lnTo>
                    <a:pt x="5359" y="667131"/>
                  </a:lnTo>
                  <a:lnTo>
                    <a:pt x="0" y="667131"/>
                  </a:lnTo>
                  <a:lnTo>
                    <a:pt x="0" y="721525"/>
                  </a:lnTo>
                  <a:lnTo>
                    <a:pt x="5359" y="721525"/>
                  </a:lnTo>
                  <a:lnTo>
                    <a:pt x="10731" y="721525"/>
                  </a:lnTo>
                  <a:lnTo>
                    <a:pt x="10731" y="667131"/>
                  </a:lnTo>
                  <a:close/>
                </a:path>
                <a:path w="8767444" h="2041525">
                  <a:moveTo>
                    <a:pt x="10731" y="558342"/>
                  </a:moveTo>
                  <a:lnTo>
                    <a:pt x="5359" y="558342"/>
                  </a:lnTo>
                  <a:lnTo>
                    <a:pt x="0" y="558342"/>
                  </a:lnTo>
                  <a:lnTo>
                    <a:pt x="0" y="612736"/>
                  </a:lnTo>
                  <a:lnTo>
                    <a:pt x="5359" y="612736"/>
                  </a:lnTo>
                  <a:lnTo>
                    <a:pt x="10731" y="612736"/>
                  </a:lnTo>
                  <a:lnTo>
                    <a:pt x="10731" y="558342"/>
                  </a:lnTo>
                  <a:close/>
                </a:path>
                <a:path w="8767444" h="2041525">
                  <a:moveTo>
                    <a:pt x="10731" y="449554"/>
                  </a:moveTo>
                  <a:lnTo>
                    <a:pt x="5359" y="449554"/>
                  </a:lnTo>
                  <a:lnTo>
                    <a:pt x="0" y="449554"/>
                  </a:lnTo>
                  <a:lnTo>
                    <a:pt x="0" y="503948"/>
                  </a:lnTo>
                  <a:lnTo>
                    <a:pt x="5359" y="503948"/>
                  </a:lnTo>
                  <a:lnTo>
                    <a:pt x="10731" y="503948"/>
                  </a:lnTo>
                  <a:lnTo>
                    <a:pt x="10731" y="449554"/>
                  </a:lnTo>
                  <a:close/>
                </a:path>
                <a:path w="8767444" h="2041525">
                  <a:moveTo>
                    <a:pt x="10731" y="340779"/>
                  </a:moveTo>
                  <a:lnTo>
                    <a:pt x="5359" y="340779"/>
                  </a:lnTo>
                  <a:lnTo>
                    <a:pt x="0" y="340779"/>
                  </a:lnTo>
                  <a:lnTo>
                    <a:pt x="0" y="395173"/>
                  </a:lnTo>
                  <a:lnTo>
                    <a:pt x="5359" y="395173"/>
                  </a:lnTo>
                  <a:lnTo>
                    <a:pt x="10731" y="395173"/>
                  </a:lnTo>
                  <a:lnTo>
                    <a:pt x="10731" y="340779"/>
                  </a:lnTo>
                  <a:close/>
                </a:path>
                <a:path w="8767444" h="2041525">
                  <a:moveTo>
                    <a:pt x="10731" y="231990"/>
                  </a:moveTo>
                  <a:lnTo>
                    <a:pt x="5359" y="231990"/>
                  </a:lnTo>
                  <a:lnTo>
                    <a:pt x="0" y="231990"/>
                  </a:lnTo>
                  <a:lnTo>
                    <a:pt x="0" y="286385"/>
                  </a:lnTo>
                  <a:lnTo>
                    <a:pt x="5359" y="286385"/>
                  </a:lnTo>
                  <a:lnTo>
                    <a:pt x="10731" y="286385"/>
                  </a:lnTo>
                  <a:lnTo>
                    <a:pt x="10731" y="231990"/>
                  </a:lnTo>
                  <a:close/>
                </a:path>
                <a:path w="8767444" h="2041525">
                  <a:moveTo>
                    <a:pt x="10731" y="150406"/>
                  </a:moveTo>
                  <a:lnTo>
                    <a:pt x="5359" y="150418"/>
                  </a:lnTo>
                  <a:lnTo>
                    <a:pt x="0" y="150418"/>
                  </a:lnTo>
                  <a:lnTo>
                    <a:pt x="0" y="177596"/>
                  </a:lnTo>
                  <a:lnTo>
                    <a:pt x="5359" y="177596"/>
                  </a:lnTo>
                  <a:lnTo>
                    <a:pt x="10731" y="177596"/>
                  </a:lnTo>
                  <a:lnTo>
                    <a:pt x="10731" y="150406"/>
                  </a:lnTo>
                  <a:close/>
                </a:path>
                <a:path w="8767444" h="2041525">
                  <a:moveTo>
                    <a:pt x="13398" y="1918233"/>
                  </a:moveTo>
                  <a:lnTo>
                    <a:pt x="12242" y="1911565"/>
                  </a:lnTo>
                  <a:lnTo>
                    <a:pt x="11417" y="1904796"/>
                  </a:lnTo>
                  <a:lnTo>
                    <a:pt x="10909" y="1897926"/>
                  </a:lnTo>
                  <a:lnTo>
                    <a:pt x="10731" y="1890966"/>
                  </a:lnTo>
                  <a:lnTo>
                    <a:pt x="10731" y="1863763"/>
                  </a:lnTo>
                  <a:lnTo>
                    <a:pt x="5359" y="1863763"/>
                  </a:lnTo>
                  <a:lnTo>
                    <a:pt x="0" y="1863763"/>
                  </a:lnTo>
                  <a:lnTo>
                    <a:pt x="0" y="1890966"/>
                  </a:lnTo>
                  <a:lnTo>
                    <a:pt x="4673" y="1919960"/>
                  </a:lnTo>
                  <a:lnTo>
                    <a:pt x="8128" y="1919274"/>
                  </a:lnTo>
                  <a:lnTo>
                    <a:pt x="13398" y="1918233"/>
                  </a:lnTo>
                  <a:close/>
                </a:path>
                <a:path w="8767444" h="2041525">
                  <a:moveTo>
                    <a:pt x="13398" y="123126"/>
                  </a:moveTo>
                  <a:lnTo>
                    <a:pt x="8128" y="122097"/>
                  </a:lnTo>
                  <a:lnTo>
                    <a:pt x="6934" y="129019"/>
                  </a:lnTo>
                  <a:lnTo>
                    <a:pt x="8128" y="122085"/>
                  </a:lnTo>
                  <a:lnTo>
                    <a:pt x="4673" y="121412"/>
                  </a:lnTo>
                  <a:lnTo>
                    <a:pt x="0" y="150406"/>
                  </a:lnTo>
                  <a:lnTo>
                    <a:pt x="5359" y="150406"/>
                  </a:lnTo>
                  <a:lnTo>
                    <a:pt x="5537" y="143179"/>
                  </a:lnTo>
                  <a:lnTo>
                    <a:pt x="6070" y="136042"/>
                  </a:lnTo>
                  <a:lnTo>
                    <a:pt x="5537" y="143446"/>
                  </a:lnTo>
                  <a:lnTo>
                    <a:pt x="5359" y="150406"/>
                  </a:lnTo>
                  <a:lnTo>
                    <a:pt x="10731" y="150406"/>
                  </a:lnTo>
                  <a:lnTo>
                    <a:pt x="10922" y="143179"/>
                  </a:lnTo>
                  <a:lnTo>
                    <a:pt x="11417" y="136575"/>
                  </a:lnTo>
                  <a:lnTo>
                    <a:pt x="12242" y="129794"/>
                  </a:lnTo>
                  <a:lnTo>
                    <a:pt x="13398" y="123126"/>
                  </a:lnTo>
                  <a:close/>
                </a:path>
                <a:path w="8767444" h="2041525">
                  <a:moveTo>
                    <a:pt x="72809" y="2007120"/>
                  </a:moveTo>
                  <a:lnTo>
                    <a:pt x="61798" y="1998929"/>
                  </a:lnTo>
                  <a:lnTo>
                    <a:pt x="51650" y="1989734"/>
                  </a:lnTo>
                  <a:lnTo>
                    <a:pt x="42443" y="1979574"/>
                  </a:lnTo>
                  <a:lnTo>
                    <a:pt x="34251" y="1968563"/>
                  </a:lnTo>
                  <a:lnTo>
                    <a:pt x="29794" y="1971548"/>
                  </a:lnTo>
                  <a:lnTo>
                    <a:pt x="26047" y="1974062"/>
                  </a:lnTo>
                  <a:lnTo>
                    <a:pt x="29019" y="1979803"/>
                  </a:lnTo>
                  <a:lnTo>
                    <a:pt x="61582" y="2012365"/>
                  </a:lnTo>
                  <a:lnTo>
                    <a:pt x="67310" y="2015337"/>
                  </a:lnTo>
                  <a:lnTo>
                    <a:pt x="69824" y="2011578"/>
                  </a:lnTo>
                  <a:lnTo>
                    <a:pt x="72809" y="2007120"/>
                  </a:lnTo>
                  <a:close/>
                </a:path>
                <a:path w="8767444" h="2041525">
                  <a:moveTo>
                    <a:pt x="72809" y="34251"/>
                  </a:moveTo>
                  <a:lnTo>
                    <a:pt x="69824" y="29794"/>
                  </a:lnTo>
                  <a:lnTo>
                    <a:pt x="58381" y="38290"/>
                  </a:lnTo>
                  <a:lnTo>
                    <a:pt x="69811" y="29794"/>
                  </a:lnTo>
                  <a:lnTo>
                    <a:pt x="67322" y="26047"/>
                  </a:lnTo>
                  <a:lnTo>
                    <a:pt x="61582" y="29019"/>
                  </a:lnTo>
                  <a:lnTo>
                    <a:pt x="29019" y="61582"/>
                  </a:lnTo>
                  <a:lnTo>
                    <a:pt x="26047" y="67310"/>
                  </a:lnTo>
                  <a:lnTo>
                    <a:pt x="29781" y="69811"/>
                  </a:lnTo>
                  <a:lnTo>
                    <a:pt x="34251" y="72809"/>
                  </a:lnTo>
                  <a:lnTo>
                    <a:pt x="42443" y="61798"/>
                  </a:lnTo>
                  <a:lnTo>
                    <a:pt x="51650" y="51650"/>
                  </a:lnTo>
                  <a:lnTo>
                    <a:pt x="61798" y="42443"/>
                  </a:lnTo>
                  <a:lnTo>
                    <a:pt x="72809" y="34251"/>
                  </a:lnTo>
                  <a:close/>
                </a:path>
                <a:path w="8767444" h="2041525">
                  <a:moveTo>
                    <a:pt x="177736" y="2030641"/>
                  </a:moveTo>
                  <a:lnTo>
                    <a:pt x="150418" y="2030641"/>
                  </a:lnTo>
                  <a:lnTo>
                    <a:pt x="143446" y="2030463"/>
                  </a:lnTo>
                  <a:lnTo>
                    <a:pt x="136575" y="2029968"/>
                  </a:lnTo>
                  <a:lnTo>
                    <a:pt x="129806" y="2029129"/>
                  </a:lnTo>
                  <a:lnTo>
                    <a:pt x="123139" y="2027974"/>
                  </a:lnTo>
                  <a:lnTo>
                    <a:pt x="122097" y="2033244"/>
                  </a:lnTo>
                  <a:lnTo>
                    <a:pt x="121412" y="2036711"/>
                  </a:lnTo>
                  <a:lnTo>
                    <a:pt x="150418" y="2041398"/>
                  </a:lnTo>
                  <a:lnTo>
                    <a:pt x="177736" y="2041398"/>
                  </a:lnTo>
                  <a:lnTo>
                    <a:pt x="177736" y="2030641"/>
                  </a:lnTo>
                  <a:close/>
                </a:path>
                <a:path w="8767444" h="2041525">
                  <a:moveTo>
                    <a:pt x="177736" y="0"/>
                  </a:moveTo>
                  <a:lnTo>
                    <a:pt x="150418" y="0"/>
                  </a:lnTo>
                  <a:lnTo>
                    <a:pt x="121412" y="4673"/>
                  </a:lnTo>
                  <a:lnTo>
                    <a:pt x="122097" y="8115"/>
                  </a:lnTo>
                  <a:lnTo>
                    <a:pt x="123139" y="13385"/>
                  </a:lnTo>
                  <a:lnTo>
                    <a:pt x="129806" y="12242"/>
                  </a:lnTo>
                  <a:lnTo>
                    <a:pt x="136575" y="11417"/>
                  </a:lnTo>
                  <a:lnTo>
                    <a:pt x="143446" y="10909"/>
                  </a:lnTo>
                  <a:lnTo>
                    <a:pt x="150418" y="10731"/>
                  </a:lnTo>
                  <a:lnTo>
                    <a:pt x="177736" y="10731"/>
                  </a:lnTo>
                  <a:lnTo>
                    <a:pt x="177736" y="0"/>
                  </a:lnTo>
                  <a:close/>
                </a:path>
                <a:path w="8767444" h="2041525">
                  <a:moveTo>
                    <a:pt x="287045" y="2030641"/>
                  </a:moveTo>
                  <a:lnTo>
                    <a:pt x="232397" y="2030641"/>
                  </a:lnTo>
                  <a:lnTo>
                    <a:pt x="232397" y="2041398"/>
                  </a:lnTo>
                  <a:lnTo>
                    <a:pt x="287045" y="2041398"/>
                  </a:lnTo>
                  <a:lnTo>
                    <a:pt x="287045" y="2030641"/>
                  </a:lnTo>
                  <a:close/>
                </a:path>
                <a:path w="8767444" h="2041525">
                  <a:moveTo>
                    <a:pt x="287045" y="0"/>
                  </a:moveTo>
                  <a:lnTo>
                    <a:pt x="232397" y="0"/>
                  </a:lnTo>
                  <a:lnTo>
                    <a:pt x="232397" y="10731"/>
                  </a:lnTo>
                  <a:lnTo>
                    <a:pt x="287045" y="10731"/>
                  </a:lnTo>
                  <a:lnTo>
                    <a:pt x="287045" y="0"/>
                  </a:lnTo>
                  <a:close/>
                </a:path>
                <a:path w="8767444" h="2041525">
                  <a:moveTo>
                    <a:pt x="396354" y="2030641"/>
                  </a:moveTo>
                  <a:lnTo>
                    <a:pt x="341706" y="2030641"/>
                  </a:lnTo>
                  <a:lnTo>
                    <a:pt x="341706" y="2041398"/>
                  </a:lnTo>
                  <a:lnTo>
                    <a:pt x="396354" y="2041398"/>
                  </a:lnTo>
                  <a:lnTo>
                    <a:pt x="396354" y="2030641"/>
                  </a:lnTo>
                  <a:close/>
                </a:path>
                <a:path w="8767444" h="2041525">
                  <a:moveTo>
                    <a:pt x="396367" y="0"/>
                  </a:moveTo>
                  <a:lnTo>
                    <a:pt x="341706" y="0"/>
                  </a:lnTo>
                  <a:lnTo>
                    <a:pt x="341706" y="10731"/>
                  </a:lnTo>
                  <a:lnTo>
                    <a:pt x="396367" y="10731"/>
                  </a:lnTo>
                  <a:lnTo>
                    <a:pt x="396367" y="0"/>
                  </a:lnTo>
                  <a:close/>
                </a:path>
                <a:path w="8767444" h="2041525">
                  <a:moveTo>
                    <a:pt x="505675" y="2030641"/>
                  </a:moveTo>
                  <a:lnTo>
                    <a:pt x="451015" y="2030641"/>
                  </a:lnTo>
                  <a:lnTo>
                    <a:pt x="451015" y="2041398"/>
                  </a:lnTo>
                  <a:lnTo>
                    <a:pt x="505675" y="2041398"/>
                  </a:lnTo>
                  <a:lnTo>
                    <a:pt x="505675" y="2030641"/>
                  </a:lnTo>
                  <a:close/>
                </a:path>
                <a:path w="8767444" h="2041525">
                  <a:moveTo>
                    <a:pt x="505675" y="0"/>
                  </a:moveTo>
                  <a:lnTo>
                    <a:pt x="451015" y="0"/>
                  </a:lnTo>
                  <a:lnTo>
                    <a:pt x="451015" y="10731"/>
                  </a:lnTo>
                  <a:lnTo>
                    <a:pt x="505675" y="10731"/>
                  </a:lnTo>
                  <a:lnTo>
                    <a:pt x="505675" y="0"/>
                  </a:lnTo>
                  <a:close/>
                </a:path>
                <a:path w="8767444" h="2041525">
                  <a:moveTo>
                    <a:pt x="614984" y="2030641"/>
                  </a:moveTo>
                  <a:lnTo>
                    <a:pt x="560324" y="2030641"/>
                  </a:lnTo>
                  <a:lnTo>
                    <a:pt x="560324" y="2041398"/>
                  </a:lnTo>
                  <a:lnTo>
                    <a:pt x="614984" y="2041398"/>
                  </a:lnTo>
                  <a:lnTo>
                    <a:pt x="614984" y="2030641"/>
                  </a:lnTo>
                  <a:close/>
                </a:path>
                <a:path w="8767444" h="2041525">
                  <a:moveTo>
                    <a:pt x="614984" y="0"/>
                  </a:moveTo>
                  <a:lnTo>
                    <a:pt x="560324" y="0"/>
                  </a:lnTo>
                  <a:lnTo>
                    <a:pt x="560324" y="10731"/>
                  </a:lnTo>
                  <a:lnTo>
                    <a:pt x="614984" y="10731"/>
                  </a:lnTo>
                  <a:lnTo>
                    <a:pt x="614984" y="0"/>
                  </a:lnTo>
                  <a:close/>
                </a:path>
                <a:path w="8767444" h="2041525">
                  <a:moveTo>
                    <a:pt x="724293" y="2030641"/>
                  </a:moveTo>
                  <a:lnTo>
                    <a:pt x="669632" y="2030641"/>
                  </a:lnTo>
                  <a:lnTo>
                    <a:pt x="669632" y="2041398"/>
                  </a:lnTo>
                  <a:lnTo>
                    <a:pt x="724293" y="2041398"/>
                  </a:lnTo>
                  <a:lnTo>
                    <a:pt x="724293" y="2030641"/>
                  </a:lnTo>
                  <a:close/>
                </a:path>
                <a:path w="8767444" h="2041525">
                  <a:moveTo>
                    <a:pt x="724293" y="0"/>
                  </a:moveTo>
                  <a:lnTo>
                    <a:pt x="669632" y="0"/>
                  </a:lnTo>
                  <a:lnTo>
                    <a:pt x="669632" y="10731"/>
                  </a:lnTo>
                  <a:lnTo>
                    <a:pt x="724293" y="10731"/>
                  </a:lnTo>
                  <a:lnTo>
                    <a:pt x="724293" y="0"/>
                  </a:lnTo>
                  <a:close/>
                </a:path>
                <a:path w="8767444" h="2041525">
                  <a:moveTo>
                    <a:pt x="833602" y="2030641"/>
                  </a:moveTo>
                  <a:lnTo>
                    <a:pt x="778941" y="2030641"/>
                  </a:lnTo>
                  <a:lnTo>
                    <a:pt x="778941" y="2041398"/>
                  </a:lnTo>
                  <a:lnTo>
                    <a:pt x="833602" y="2041398"/>
                  </a:lnTo>
                  <a:lnTo>
                    <a:pt x="833602" y="2030641"/>
                  </a:lnTo>
                  <a:close/>
                </a:path>
                <a:path w="8767444" h="2041525">
                  <a:moveTo>
                    <a:pt x="833602" y="0"/>
                  </a:moveTo>
                  <a:lnTo>
                    <a:pt x="778941" y="0"/>
                  </a:lnTo>
                  <a:lnTo>
                    <a:pt x="778941" y="10731"/>
                  </a:lnTo>
                  <a:lnTo>
                    <a:pt x="833602" y="10731"/>
                  </a:lnTo>
                  <a:lnTo>
                    <a:pt x="833602" y="0"/>
                  </a:lnTo>
                  <a:close/>
                </a:path>
                <a:path w="8767444" h="2041525">
                  <a:moveTo>
                    <a:pt x="942911" y="2030641"/>
                  </a:moveTo>
                  <a:lnTo>
                    <a:pt x="888263" y="2030641"/>
                  </a:lnTo>
                  <a:lnTo>
                    <a:pt x="888263" y="2041398"/>
                  </a:lnTo>
                  <a:lnTo>
                    <a:pt x="942911" y="2041398"/>
                  </a:lnTo>
                  <a:lnTo>
                    <a:pt x="942911" y="2030641"/>
                  </a:lnTo>
                  <a:close/>
                </a:path>
                <a:path w="8767444" h="2041525">
                  <a:moveTo>
                    <a:pt x="942911" y="0"/>
                  </a:moveTo>
                  <a:lnTo>
                    <a:pt x="888250" y="0"/>
                  </a:lnTo>
                  <a:lnTo>
                    <a:pt x="888250" y="10731"/>
                  </a:lnTo>
                  <a:lnTo>
                    <a:pt x="942911" y="10731"/>
                  </a:lnTo>
                  <a:lnTo>
                    <a:pt x="942911" y="0"/>
                  </a:lnTo>
                  <a:close/>
                </a:path>
                <a:path w="8767444" h="2041525">
                  <a:moveTo>
                    <a:pt x="1052220" y="2030641"/>
                  </a:moveTo>
                  <a:lnTo>
                    <a:pt x="997572" y="2030641"/>
                  </a:lnTo>
                  <a:lnTo>
                    <a:pt x="997572" y="2041398"/>
                  </a:lnTo>
                  <a:lnTo>
                    <a:pt x="1052220" y="2041398"/>
                  </a:lnTo>
                  <a:lnTo>
                    <a:pt x="1052220" y="2030641"/>
                  </a:lnTo>
                  <a:close/>
                </a:path>
                <a:path w="8767444" h="2041525">
                  <a:moveTo>
                    <a:pt x="1052220" y="0"/>
                  </a:moveTo>
                  <a:lnTo>
                    <a:pt x="997572" y="0"/>
                  </a:lnTo>
                  <a:lnTo>
                    <a:pt x="997572" y="10731"/>
                  </a:lnTo>
                  <a:lnTo>
                    <a:pt x="1052220" y="10731"/>
                  </a:lnTo>
                  <a:lnTo>
                    <a:pt x="1052220" y="0"/>
                  </a:lnTo>
                  <a:close/>
                </a:path>
                <a:path w="8767444" h="2041525">
                  <a:moveTo>
                    <a:pt x="1161529" y="2030641"/>
                  </a:moveTo>
                  <a:lnTo>
                    <a:pt x="1106881" y="2030641"/>
                  </a:lnTo>
                  <a:lnTo>
                    <a:pt x="1106881" y="2041398"/>
                  </a:lnTo>
                  <a:lnTo>
                    <a:pt x="1161529" y="2041398"/>
                  </a:lnTo>
                  <a:lnTo>
                    <a:pt x="1161529" y="2030641"/>
                  </a:lnTo>
                  <a:close/>
                </a:path>
                <a:path w="8767444" h="2041525">
                  <a:moveTo>
                    <a:pt x="1161529" y="0"/>
                  </a:moveTo>
                  <a:lnTo>
                    <a:pt x="1106881" y="0"/>
                  </a:lnTo>
                  <a:lnTo>
                    <a:pt x="1106881" y="10731"/>
                  </a:lnTo>
                  <a:lnTo>
                    <a:pt x="1161529" y="10731"/>
                  </a:lnTo>
                  <a:lnTo>
                    <a:pt x="1161529" y="0"/>
                  </a:lnTo>
                  <a:close/>
                </a:path>
                <a:path w="8767444" h="2041525">
                  <a:moveTo>
                    <a:pt x="1270850" y="2030641"/>
                  </a:moveTo>
                  <a:lnTo>
                    <a:pt x="1216190" y="2030641"/>
                  </a:lnTo>
                  <a:lnTo>
                    <a:pt x="1216190" y="2041398"/>
                  </a:lnTo>
                  <a:lnTo>
                    <a:pt x="1270850" y="2041398"/>
                  </a:lnTo>
                  <a:lnTo>
                    <a:pt x="1270850" y="2030641"/>
                  </a:lnTo>
                  <a:close/>
                </a:path>
                <a:path w="8767444" h="2041525">
                  <a:moveTo>
                    <a:pt x="1270850" y="0"/>
                  </a:moveTo>
                  <a:lnTo>
                    <a:pt x="1216190" y="0"/>
                  </a:lnTo>
                  <a:lnTo>
                    <a:pt x="1216190" y="10731"/>
                  </a:lnTo>
                  <a:lnTo>
                    <a:pt x="1270850" y="10731"/>
                  </a:lnTo>
                  <a:lnTo>
                    <a:pt x="1270850" y="0"/>
                  </a:lnTo>
                  <a:close/>
                </a:path>
                <a:path w="8767444" h="2041525">
                  <a:moveTo>
                    <a:pt x="1380159" y="2030641"/>
                  </a:moveTo>
                  <a:lnTo>
                    <a:pt x="1325499" y="2030641"/>
                  </a:lnTo>
                  <a:lnTo>
                    <a:pt x="1325499" y="2041398"/>
                  </a:lnTo>
                  <a:lnTo>
                    <a:pt x="1380159" y="2041398"/>
                  </a:lnTo>
                  <a:lnTo>
                    <a:pt x="1380159" y="2030641"/>
                  </a:lnTo>
                  <a:close/>
                </a:path>
                <a:path w="8767444" h="2041525">
                  <a:moveTo>
                    <a:pt x="1380159" y="0"/>
                  </a:moveTo>
                  <a:lnTo>
                    <a:pt x="1325499" y="0"/>
                  </a:lnTo>
                  <a:lnTo>
                    <a:pt x="1325499" y="10731"/>
                  </a:lnTo>
                  <a:lnTo>
                    <a:pt x="1380159" y="10731"/>
                  </a:lnTo>
                  <a:lnTo>
                    <a:pt x="1380159" y="0"/>
                  </a:lnTo>
                  <a:close/>
                </a:path>
                <a:path w="8767444" h="2041525">
                  <a:moveTo>
                    <a:pt x="1489468" y="2030641"/>
                  </a:moveTo>
                  <a:lnTo>
                    <a:pt x="1434807" y="2030641"/>
                  </a:lnTo>
                  <a:lnTo>
                    <a:pt x="1434807" y="2041398"/>
                  </a:lnTo>
                  <a:lnTo>
                    <a:pt x="1489468" y="2041398"/>
                  </a:lnTo>
                  <a:lnTo>
                    <a:pt x="1489468" y="2030641"/>
                  </a:lnTo>
                  <a:close/>
                </a:path>
                <a:path w="8767444" h="2041525">
                  <a:moveTo>
                    <a:pt x="1489468" y="0"/>
                  </a:moveTo>
                  <a:lnTo>
                    <a:pt x="1434807" y="0"/>
                  </a:lnTo>
                  <a:lnTo>
                    <a:pt x="1434807" y="10731"/>
                  </a:lnTo>
                  <a:lnTo>
                    <a:pt x="1489468" y="10731"/>
                  </a:lnTo>
                  <a:lnTo>
                    <a:pt x="1489468" y="0"/>
                  </a:lnTo>
                  <a:close/>
                </a:path>
                <a:path w="8767444" h="2041525">
                  <a:moveTo>
                    <a:pt x="1598777" y="2030641"/>
                  </a:moveTo>
                  <a:lnTo>
                    <a:pt x="1544129" y="2030641"/>
                  </a:lnTo>
                  <a:lnTo>
                    <a:pt x="1544129" y="2041398"/>
                  </a:lnTo>
                  <a:lnTo>
                    <a:pt x="1598777" y="2041398"/>
                  </a:lnTo>
                  <a:lnTo>
                    <a:pt x="1598777" y="2030641"/>
                  </a:lnTo>
                  <a:close/>
                </a:path>
                <a:path w="8767444" h="2041525">
                  <a:moveTo>
                    <a:pt x="1598777" y="0"/>
                  </a:moveTo>
                  <a:lnTo>
                    <a:pt x="1544129" y="0"/>
                  </a:lnTo>
                  <a:lnTo>
                    <a:pt x="1544129" y="10731"/>
                  </a:lnTo>
                  <a:lnTo>
                    <a:pt x="1598777" y="10731"/>
                  </a:lnTo>
                  <a:lnTo>
                    <a:pt x="1598777" y="0"/>
                  </a:lnTo>
                  <a:close/>
                </a:path>
                <a:path w="8767444" h="2041525">
                  <a:moveTo>
                    <a:pt x="1708086" y="2030641"/>
                  </a:moveTo>
                  <a:lnTo>
                    <a:pt x="1653438" y="2030641"/>
                  </a:lnTo>
                  <a:lnTo>
                    <a:pt x="1653438" y="2041398"/>
                  </a:lnTo>
                  <a:lnTo>
                    <a:pt x="1708086" y="2041398"/>
                  </a:lnTo>
                  <a:lnTo>
                    <a:pt x="1708086" y="2030641"/>
                  </a:lnTo>
                  <a:close/>
                </a:path>
                <a:path w="8767444" h="2041525">
                  <a:moveTo>
                    <a:pt x="1708086" y="0"/>
                  </a:moveTo>
                  <a:lnTo>
                    <a:pt x="1653438" y="0"/>
                  </a:lnTo>
                  <a:lnTo>
                    <a:pt x="1653438" y="10731"/>
                  </a:lnTo>
                  <a:lnTo>
                    <a:pt x="1708086" y="10731"/>
                  </a:lnTo>
                  <a:lnTo>
                    <a:pt x="1708086" y="0"/>
                  </a:lnTo>
                  <a:close/>
                </a:path>
                <a:path w="8767444" h="2041525">
                  <a:moveTo>
                    <a:pt x="1817395" y="2030641"/>
                  </a:moveTo>
                  <a:lnTo>
                    <a:pt x="1762747" y="2030641"/>
                  </a:lnTo>
                  <a:lnTo>
                    <a:pt x="1762747" y="2041398"/>
                  </a:lnTo>
                  <a:lnTo>
                    <a:pt x="1817395" y="2041398"/>
                  </a:lnTo>
                  <a:lnTo>
                    <a:pt x="1817395" y="2030641"/>
                  </a:lnTo>
                  <a:close/>
                </a:path>
                <a:path w="8767444" h="2041525">
                  <a:moveTo>
                    <a:pt x="1817395" y="0"/>
                  </a:moveTo>
                  <a:lnTo>
                    <a:pt x="1762747" y="0"/>
                  </a:lnTo>
                  <a:lnTo>
                    <a:pt x="1762747" y="10731"/>
                  </a:lnTo>
                  <a:lnTo>
                    <a:pt x="1817395" y="10731"/>
                  </a:lnTo>
                  <a:lnTo>
                    <a:pt x="1817395" y="0"/>
                  </a:lnTo>
                  <a:close/>
                </a:path>
                <a:path w="8767444" h="2041525">
                  <a:moveTo>
                    <a:pt x="1926704" y="2030641"/>
                  </a:moveTo>
                  <a:lnTo>
                    <a:pt x="1872056" y="2030641"/>
                  </a:lnTo>
                  <a:lnTo>
                    <a:pt x="1872056" y="2041398"/>
                  </a:lnTo>
                  <a:lnTo>
                    <a:pt x="1926704" y="2041398"/>
                  </a:lnTo>
                  <a:lnTo>
                    <a:pt x="1926704" y="2030641"/>
                  </a:lnTo>
                  <a:close/>
                </a:path>
                <a:path w="8767444" h="2041525">
                  <a:moveTo>
                    <a:pt x="1926704" y="0"/>
                  </a:moveTo>
                  <a:lnTo>
                    <a:pt x="1872056" y="0"/>
                  </a:lnTo>
                  <a:lnTo>
                    <a:pt x="1872056" y="10731"/>
                  </a:lnTo>
                  <a:lnTo>
                    <a:pt x="1926704" y="10731"/>
                  </a:lnTo>
                  <a:lnTo>
                    <a:pt x="1926704" y="0"/>
                  </a:lnTo>
                  <a:close/>
                </a:path>
                <a:path w="8767444" h="2041525">
                  <a:moveTo>
                    <a:pt x="2036025" y="2030641"/>
                  </a:moveTo>
                  <a:lnTo>
                    <a:pt x="1981365" y="2030641"/>
                  </a:lnTo>
                  <a:lnTo>
                    <a:pt x="1981365" y="2041398"/>
                  </a:lnTo>
                  <a:lnTo>
                    <a:pt x="2036025" y="2041398"/>
                  </a:lnTo>
                  <a:lnTo>
                    <a:pt x="2036025" y="2030641"/>
                  </a:lnTo>
                  <a:close/>
                </a:path>
                <a:path w="8767444" h="2041525">
                  <a:moveTo>
                    <a:pt x="2036025" y="0"/>
                  </a:moveTo>
                  <a:lnTo>
                    <a:pt x="1981365" y="0"/>
                  </a:lnTo>
                  <a:lnTo>
                    <a:pt x="1981365" y="10731"/>
                  </a:lnTo>
                  <a:lnTo>
                    <a:pt x="2036025" y="10731"/>
                  </a:lnTo>
                  <a:lnTo>
                    <a:pt x="2036025" y="0"/>
                  </a:lnTo>
                  <a:close/>
                </a:path>
                <a:path w="8767444" h="2041525">
                  <a:moveTo>
                    <a:pt x="2145334" y="2030641"/>
                  </a:moveTo>
                  <a:lnTo>
                    <a:pt x="2090674" y="2030641"/>
                  </a:lnTo>
                  <a:lnTo>
                    <a:pt x="2090674" y="2041398"/>
                  </a:lnTo>
                  <a:lnTo>
                    <a:pt x="2145334" y="2041398"/>
                  </a:lnTo>
                  <a:lnTo>
                    <a:pt x="2145334" y="2030641"/>
                  </a:lnTo>
                  <a:close/>
                </a:path>
                <a:path w="8767444" h="2041525">
                  <a:moveTo>
                    <a:pt x="2145334" y="0"/>
                  </a:moveTo>
                  <a:lnTo>
                    <a:pt x="2090674" y="0"/>
                  </a:lnTo>
                  <a:lnTo>
                    <a:pt x="2090674" y="10731"/>
                  </a:lnTo>
                  <a:lnTo>
                    <a:pt x="2145334" y="10731"/>
                  </a:lnTo>
                  <a:lnTo>
                    <a:pt x="2145334" y="0"/>
                  </a:lnTo>
                  <a:close/>
                </a:path>
                <a:path w="8767444" h="2041525">
                  <a:moveTo>
                    <a:pt x="2254643" y="2030641"/>
                  </a:moveTo>
                  <a:lnTo>
                    <a:pt x="2199983" y="2030641"/>
                  </a:lnTo>
                  <a:lnTo>
                    <a:pt x="2199983" y="2041398"/>
                  </a:lnTo>
                  <a:lnTo>
                    <a:pt x="2254643" y="2041398"/>
                  </a:lnTo>
                  <a:lnTo>
                    <a:pt x="2254643" y="2030641"/>
                  </a:lnTo>
                  <a:close/>
                </a:path>
                <a:path w="8767444" h="2041525">
                  <a:moveTo>
                    <a:pt x="2254643" y="0"/>
                  </a:moveTo>
                  <a:lnTo>
                    <a:pt x="2199983" y="0"/>
                  </a:lnTo>
                  <a:lnTo>
                    <a:pt x="2199983" y="10731"/>
                  </a:lnTo>
                  <a:lnTo>
                    <a:pt x="2254643" y="10731"/>
                  </a:lnTo>
                  <a:lnTo>
                    <a:pt x="2254643" y="0"/>
                  </a:lnTo>
                  <a:close/>
                </a:path>
                <a:path w="8767444" h="2041525">
                  <a:moveTo>
                    <a:pt x="2363952" y="2030641"/>
                  </a:moveTo>
                  <a:lnTo>
                    <a:pt x="2309291" y="2030641"/>
                  </a:lnTo>
                  <a:lnTo>
                    <a:pt x="2309291" y="2041398"/>
                  </a:lnTo>
                  <a:lnTo>
                    <a:pt x="2363952" y="2041398"/>
                  </a:lnTo>
                  <a:lnTo>
                    <a:pt x="2363952" y="2030641"/>
                  </a:lnTo>
                  <a:close/>
                </a:path>
                <a:path w="8767444" h="2041525">
                  <a:moveTo>
                    <a:pt x="2363952" y="0"/>
                  </a:moveTo>
                  <a:lnTo>
                    <a:pt x="2309291" y="0"/>
                  </a:lnTo>
                  <a:lnTo>
                    <a:pt x="2309291" y="10731"/>
                  </a:lnTo>
                  <a:lnTo>
                    <a:pt x="2363952" y="10731"/>
                  </a:lnTo>
                  <a:lnTo>
                    <a:pt x="2363952" y="0"/>
                  </a:lnTo>
                  <a:close/>
                </a:path>
                <a:path w="8767444" h="2041525">
                  <a:moveTo>
                    <a:pt x="2473261" y="2030641"/>
                  </a:moveTo>
                  <a:lnTo>
                    <a:pt x="2418600" y="2030641"/>
                  </a:lnTo>
                  <a:lnTo>
                    <a:pt x="2418600" y="2041398"/>
                  </a:lnTo>
                  <a:lnTo>
                    <a:pt x="2473261" y="2041398"/>
                  </a:lnTo>
                  <a:lnTo>
                    <a:pt x="2473261" y="2030641"/>
                  </a:lnTo>
                  <a:close/>
                </a:path>
                <a:path w="8767444" h="2041525">
                  <a:moveTo>
                    <a:pt x="2473261" y="0"/>
                  </a:moveTo>
                  <a:lnTo>
                    <a:pt x="2418600" y="0"/>
                  </a:lnTo>
                  <a:lnTo>
                    <a:pt x="2418600" y="10731"/>
                  </a:lnTo>
                  <a:lnTo>
                    <a:pt x="2473261" y="10731"/>
                  </a:lnTo>
                  <a:lnTo>
                    <a:pt x="2473261" y="0"/>
                  </a:lnTo>
                  <a:close/>
                </a:path>
                <a:path w="8767444" h="2041525">
                  <a:moveTo>
                    <a:pt x="2582570" y="2030641"/>
                  </a:moveTo>
                  <a:lnTo>
                    <a:pt x="2527922" y="2030641"/>
                  </a:lnTo>
                  <a:lnTo>
                    <a:pt x="2527922" y="2041398"/>
                  </a:lnTo>
                  <a:lnTo>
                    <a:pt x="2582570" y="2041398"/>
                  </a:lnTo>
                  <a:lnTo>
                    <a:pt x="2582570" y="2030641"/>
                  </a:lnTo>
                  <a:close/>
                </a:path>
                <a:path w="8767444" h="2041525">
                  <a:moveTo>
                    <a:pt x="2582570" y="0"/>
                  </a:moveTo>
                  <a:lnTo>
                    <a:pt x="2527922" y="0"/>
                  </a:lnTo>
                  <a:lnTo>
                    <a:pt x="2527922" y="10731"/>
                  </a:lnTo>
                  <a:lnTo>
                    <a:pt x="2582570" y="10731"/>
                  </a:lnTo>
                  <a:lnTo>
                    <a:pt x="2582570" y="0"/>
                  </a:lnTo>
                  <a:close/>
                </a:path>
                <a:path w="8767444" h="2041525">
                  <a:moveTo>
                    <a:pt x="2693543" y="2036711"/>
                  </a:moveTo>
                  <a:lnTo>
                    <a:pt x="2692870" y="2033244"/>
                  </a:lnTo>
                  <a:lnTo>
                    <a:pt x="2691828" y="2027974"/>
                  </a:lnTo>
                  <a:lnTo>
                    <a:pt x="2685161" y="2029129"/>
                  </a:lnTo>
                  <a:lnTo>
                    <a:pt x="2678379" y="2029968"/>
                  </a:lnTo>
                  <a:lnTo>
                    <a:pt x="2671508" y="2030463"/>
                  </a:lnTo>
                  <a:lnTo>
                    <a:pt x="2664549" y="2030641"/>
                  </a:lnTo>
                  <a:lnTo>
                    <a:pt x="2637231" y="2030641"/>
                  </a:lnTo>
                  <a:lnTo>
                    <a:pt x="2637231" y="2041398"/>
                  </a:lnTo>
                  <a:lnTo>
                    <a:pt x="2664549" y="2041398"/>
                  </a:lnTo>
                  <a:lnTo>
                    <a:pt x="2693543" y="2036711"/>
                  </a:lnTo>
                  <a:close/>
                </a:path>
                <a:path w="8767444" h="2041525">
                  <a:moveTo>
                    <a:pt x="2693543" y="4673"/>
                  </a:moveTo>
                  <a:lnTo>
                    <a:pt x="2664561" y="0"/>
                  </a:lnTo>
                  <a:lnTo>
                    <a:pt x="2637231" y="0"/>
                  </a:lnTo>
                  <a:lnTo>
                    <a:pt x="2637231" y="10731"/>
                  </a:lnTo>
                  <a:lnTo>
                    <a:pt x="2664549" y="10731"/>
                  </a:lnTo>
                  <a:lnTo>
                    <a:pt x="2671508" y="10909"/>
                  </a:lnTo>
                  <a:lnTo>
                    <a:pt x="2678379" y="11417"/>
                  </a:lnTo>
                  <a:lnTo>
                    <a:pt x="2685161" y="12242"/>
                  </a:lnTo>
                  <a:lnTo>
                    <a:pt x="2691828" y="13385"/>
                  </a:lnTo>
                  <a:lnTo>
                    <a:pt x="2692870" y="8115"/>
                  </a:lnTo>
                  <a:lnTo>
                    <a:pt x="2693543" y="4673"/>
                  </a:lnTo>
                  <a:close/>
                </a:path>
                <a:path w="8767444" h="2041525">
                  <a:moveTo>
                    <a:pt x="2788920" y="1974062"/>
                  </a:moveTo>
                  <a:lnTo>
                    <a:pt x="2785173" y="1971548"/>
                  </a:lnTo>
                  <a:lnTo>
                    <a:pt x="2780703" y="1968563"/>
                  </a:lnTo>
                  <a:lnTo>
                    <a:pt x="2772511" y="1979574"/>
                  </a:lnTo>
                  <a:lnTo>
                    <a:pt x="2763304" y="1989734"/>
                  </a:lnTo>
                  <a:lnTo>
                    <a:pt x="2753156" y="1998929"/>
                  </a:lnTo>
                  <a:lnTo>
                    <a:pt x="2742146" y="2007120"/>
                  </a:lnTo>
                  <a:lnTo>
                    <a:pt x="2747645" y="2015337"/>
                  </a:lnTo>
                  <a:lnTo>
                    <a:pt x="2753385" y="2012365"/>
                  </a:lnTo>
                  <a:lnTo>
                    <a:pt x="2785948" y="1979803"/>
                  </a:lnTo>
                  <a:lnTo>
                    <a:pt x="2788920" y="1974062"/>
                  </a:lnTo>
                  <a:close/>
                </a:path>
                <a:path w="8767444" h="2041525">
                  <a:moveTo>
                    <a:pt x="2788920" y="67310"/>
                  </a:moveTo>
                  <a:lnTo>
                    <a:pt x="2785948" y="61582"/>
                  </a:lnTo>
                  <a:lnTo>
                    <a:pt x="2753385" y="29019"/>
                  </a:lnTo>
                  <a:lnTo>
                    <a:pt x="2747645" y="26047"/>
                  </a:lnTo>
                  <a:lnTo>
                    <a:pt x="2746121" y="28321"/>
                  </a:lnTo>
                  <a:lnTo>
                    <a:pt x="2745143" y="29781"/>
                  </a:lnTo>
                  <a:lnTo>
                    <a:pt x="2742146" y="34251"/>
                  </a:lnTo>
                  <a:lnTo>
                    <a:pt x="2753156" y="42443"/>
                  </a:lnTo>
                  <a:lnTo>
                    <a:pt x="2763304" y="51650"/>
                  </a:lnTo>
                  <a:lnTo>
                    <a:pt x="2772511" y="61798"/>
                  </a:lnTo>
                  <a:lnTo>
                    <a:pt x="2780703" y="72809"/>
                  </a:lnTo>
                  <a:lnTo>
                    <a:pt x="2785173" y="69811"/>
                  </a:lnTo>
                  <a:lnTo>
                    <a:pt x="2788920" y="67310"/>
                  </a:lnTo>
                  <a:close/>
                </a:path>
                <a:path w="8767444" h="2041525">
                  <a:moveTo>
                    <a:pt x="2814980" y="1863763"/>
                  </a:moveTo>
                  <a:lnTo>
                    <a:pt x="2809595" y="1863763"/>
                  </a:lnTo>
                  <a:lnTo>
                    <a:pt x="2809417" y="1863763"/>
                  </a:lnTo>
                  <a:lnTo>
                    <a:pt x="2809417" y="1897926"/>
                  </a:lnTo>
                  <a:lnTo>
                    <a:pt x="2809417" y="1898192"/>
                  </a:lnTo>
                  <a:lnTo>
                    <a:pt x="2808897" y="1905330"/>
                  </a:lnTo>
                  <a:lnTo>
                    <a:pt x="2809417" y="1897926"/>
                  </a:lnTo>
                  <a:lnTo>
                    <a:pt x="2809417" y="1863763"/>
                  </a:lnTo>
                  <a:lnTo>
                    <a:pt x="2804223" y="1863763"/>
                  </a:lnTo>
                  <a:lnTo>
                    <a:pt x="2804210" y="1890979"/>
                  </a:lnTo>
                  <a:lnTo>
                    <a:pt x="2804033" y="1898192"/>
                  </a:lnTo>
                  <a:lnTo>
                    <a:pt x="2803537" y="1904796"/>
                  </a:lnTo>
                  <a:lnTo>
                    <a:pt x="2802712" y="1911565"/>
                  </a:lnTo>
                  <a:lnTo>
                    <a:pt x="2801569" y="1918233"/>
                  </a:lnTo>
                  <a:lnTo>
                    <a:pt x="2810294" y="1919960"/>
                  </a:lnTo>
                  <a:lnTo>
                    <a:pt x="2814980" y="1890979"/>
                  </a:lnTo>
                  <a:lnTo>
                    <a:pt x="2814980" y="1863763"/>
                  </a:lnTo>
                  <a:close/>
                </a:path>
                <a:path w="8767444" h="2041525">
                  <a:moveTo>
                    <a:pt x="2814980" y="1754987"/>
                  </a:moveTo>
                  <a:lnTo>
                    <a:pt x="2809595" y="1754987"/>
                  </a:lnTo>
                  <a:lnTo>
                    <a:pt x="2804223" y="1754987"/>
                  </a:lnTo>
                  <a:lnTo>
                    <a:pt x="2804223" y="1809381"/>
                  </a:lnTo>
                  <a:lnTo>
                    <a:pt x="2809595" y="1809381"/>
                  </a:lnTo>
                  <a:lnTo>
                    <a:pt x="2814980" y="1809381"/>
                  </a:lnTo>
                  <a:lnTo>
                    <a:pt x="2814980" y="1754987"/>
                  </a:lnTo>
                  <a:close/>
                </a:path>
                <a:path w="8767444" h="2041525">
                  <a:moveTo>
                    <a:pt x="2814980" y="1646199"/>
                  </a:moveTo>
                  <a:lnTo>
                    <a:pt x="2809595" y="1646199"/>
                  </a:lnTo>
                  <a:lnTo>
                    <a:pt x="2804223" y="1646199"/>
                  </a:lnTo>
                  <a:lnTo>
                    <a:pt x="2804223" y="1700593"/>
                  </a:lnTo>
                  <a:lnTo>
                    <a:pt x="2809595" y="1700593"/>
                  </a:lnTo>
                  <a:lnTo>
                    <a:pt x="2814980" y="1700593"/>
                  </a:lnTo>
                  <a:lnTo>
                    <a:pt x="2814980" y="1646199"/>
                  </a:lnTo>
                  <a:close/>
                </a:path>
                <a:path w="8767444" h="2041525">
                  <a:moveTo>
                    <a:pt x="2814980" y="1537411"/>
                  </a:moveTo>
                  <a:lnTo>
                    <a:pt x="2809595" y="1537411"/>
                  </a:lnTo>
                  <a:lnTo>
                    <a:pt x="2804223" y="1537411"/>
                  </a:lnTo>
                  <a:lnTo>
                    <a:pt x="2804223" y="1591805"/>
                  </a:lnTo>
                  <a:lnTo>
                    <a:pt x="2809595" y="1591805"/>
                  </a:lnTo>
                  <a:lnTo>
                    <a:pt x="2814980" y="1591805"/>
                  </a:lnTo>
                  <a:lnTo>
                    <a:pt x="2814980" y="1537411"/>
                  </a:lnTo>
                  <a:close/>
                </a:path>
                <a:path w="8767444" h="2041525">
                  <a:moveTo>
                    <a:pt x="2814980" y="1428635"/>
                  </a:moveTo>
                  <a:lnTo>
                    <a:pt x="2809595" y="1428635"/>
                  </a:lnTo>
                  <a:lnTo>
                    <a:pt x="2804223" y="1428635"/>
                  </a:lnTo>
                  <a:lnTo>
                    <a:pt x="2804223" y="1483017"/>
                  </a:lnTo>
                  <a:lnTo>
                    <a:pt x="2809595" y="1483017"/>
                  </a:lnTo>
                  <a:lnTo>
                    <a:pt x="2814980" y="1483017"/>
                  </a:lnTo>
                  <a:lnTo>
                    <a:pt x="2814980" y="1428635"/>
                  </a:lnTo>
                  <a:close/>
                </a:path>
                <a:path w="8767444" h="2041525">
                  <a:moveTo>
                    <a:pt x="2814980" y="1319847"/>
                  </a:moveTo>
                  <a:lnTo>
                    <a:pt x="2809595" y="1319847"/>
                  </a:lnTo>
                  <a:lnTo>
                    <a:pt x="2804223" y="1319847"/>
                  </a:lnTo>
                  <a:lnTo>
                    <a:pt x="2804223" y="1374241"/>
                  </a:lnTo>
                  <a:lnTo>
                    <a:pt x="2809595" y="1374241"/>
                  </a:lnTo>
                  <a:lnTo>
                    <a:pt x="2814980" y="1374241"/>
                  </a:lnTo>
                  <a:lnTo>
                    <a:pt x="2814980" y="1319847"/>
                  </a:lnTo>
                  <a:close/>
                </a:path>
                <a:path w="8767444" h="2041525">
                  <a:moveTo>
                    <a:pt x="2814980" y="1211059"/>
                  </a:moveTo>
                  <a:lnTo>
                    <a:pt x="2809595" y="1211059"/>
                  </a:lnTo>
                  <a:lnTo>
                    <a:pt x="2804223" y="1211059"/>
                  </a:lnTo>
                  <a:lnTo>
                    <a:pt x="2804223" y="1265453"/>
                  </a:lnTo>
                  <a:lnTo>
                    <a:pt x="2809595" y="1265453"/>
                  </a:lnTo>
                  <a:lnTo>
                    <a:pt x="2814980" y="1265453"/>
                  </a:lnTo>
                  <a:lnTo>
                    <a:pt x="2814980" y="1211059"/>
                  </a:lnTo>
                  <a:close/>
                </a:path>
                <a:path w="8767444" h="2041525">
                  <a:moveTo>
                    <a:pt x="2814980" y="1102271"/>
                  </a:moveTo>
                  <a:lnTo>
                    <a:pt x="2809595" y="1102271"/>
                  </a:lnTo>
                  <a:lnTo>
                    <a:pt x="2804223" y="1102271"/>
                  </a:lnTo>
                  <a:lnTo>
                    <a:pt x="2804223" y="1156665"/>
                  </a:lnTo>
                  <a:lnTo>
                    <a:pt x="2809595" y="1156665"/>
                  </a:lnTo>
                  <a:lnTo>
                    <a:pt x="2814980" y="1156665"/>
                  </a:lnTo>
                  <a:lnTo>
                    <a:pt x="2814980" y="1102271"/>
                  </a:lnTo>
                  <a:close/>
                </a:path>
                <a:path w="8767444" h="2041525">
                  <a:moveTo>
                    <a:pt x="2814980" y="993495"/>
                  </a:moveTo>
                  <a:lnTo>
                    <a:pt x="2809595" y="993495"/>
                  </a:lnTo>
                  <a:lnTo>
                    <a:pt x="2804223" y="993495"/>
                  </a:lnTo>
                  <a:lnTo>
                    <a:pt x="2804223" y="1047877"/>
                  </a:lnTo>
                  <a:lnTo>
                    <a:pt x="2809595" y="1047877"/>
                  </a:lnTo>
                  <a:lnTo>
                    <a:pt x="2814980" y="1047877"/>
                  </a:lnTo>
                  <a:lnTo>
                    <a:pt x="2814980" y="993495"/>
                  </a:lnTo>
                  <a:close/>
                </a:path>
                <a:path w="8767444" h="2041525">
                  <a:moveTo>
                    <a:pt x="2814980" y="884707"/>
                  </a:moveTo>
                  <a:lnTo>
                    <a:pt x="2809595" y="884707"/>
                  </a:lnTo>
                  <a:lnTo>
                    <a:pt x="2804223" y="884707"/>
                  </a:lnTo>
                  <a:lnTo>
                    <a:pt x="2804223" y="939101"/>
                  </a:lnTo>
                  <a:lnTo>
                    <a:pt x="2809595" y="939101"/>
                  </a:lnTo>
                  <a:lnTo>
                    <a:pt x="2814980" y="939101"/>
                  </a:lnTo>
                  <a:lnTo>
                    <a:pt x="2814980" y="884707"/>
                  </a:lnTo>
                  <a:close/>
                </a:path>
                <a:path w="8767444" h="2041525">
                  <a:moveTo>
                    <a:pt x="2814980" y="775919"/>
                  </a:moveTo>
                  <a:lnTo>
                    <a:pt x="2809595" y="775919"/>
                  </a:lnTo>
                  <a:lnTo>
                    <a:pt x="2804223" y="775919"/>
                  </a:lnTo>
                  <a:lnTo>
                    <a:pt x="2804223" y="830313"/>
                  </a:lnTo>
                  <a:lnTo>
                    <a:pt x="2809595" y="830313"/>
                  </a:lnTo>
                  <a:lnTo>
                    <a:pt x="2814980" y="830313"/>
                  </a:lnTo>
                  <a:lnTo>
                    <a:pt x="2814980" y="775919"/>
                  </a:lnTo>
                  <a:close/>
                </a:path>
                <a:path w="8767444" h="2041525">
                  <a:moveTo>
                    <a:pt x="2814980" y="667131"/>
                  </a:moveTo>
                  <a:lnTo>
                    <a:pt x="2809595" y="667131"/>
                  </a:lnTo>
                  <a:lnTo>
                    <a:pt x="2804223" y="667131"/>
                  </a:lnTo>
                  <a:lnTo>
                    <a:pt x="2804223" y="721525"/>
                  </a:lnTo>
                  <a:lnTo>
                    <a:pt x="2809595" y="721525"/>
                  </a:lnTo>
                  <a:lnTo>
                    <a:pt x="2814980" y="721525"/>
                  </a:lnTo>
                  <a:lnTo>
                    <a:pt x="2814980" y="667131"/>
                  </a:lnTo>
                  <a:close/>
                </a:path>
                <a:path w="8767444" h="2041525">
                  <a:moveTo>
                    <a:pt x="2814980" y="558342"/>
                  </a:moveTo>
                  <a:lnTo>
                    <a:pt x="2809595" y="558342"/>
                  </a:lnTo>
                  <a:lnTo>
                    <a:pt x="2804223" y="558342"/>
                  </a:lnTo>
                  <a:lnTo>
                    <a:pt x="2804223" y="612736"/>
                  </a:lnTo>
                  <a:lnTo>
                    <a:pt x="2809595" y="612736"/>
                  </a:lnTo>
                  <a:lnTo>
                    <a:pt x="2814980" y="612736"/>
                  </a:lnTo>
                  <a:lnTo>
                    <a:pt x="2814980" y="558342"/>
                  </a:lnTo>
                  <a:close/>
                </a:path>
                <a:path w="8767444" h="2041525">
                  <a:moveTo>
                    <a:pt x="2814980" y="449554"/>
                  </a:moveTo>
                  <a:lnTo>
                    <a:pt x="2809595" y="449554"/>
                  </a:lnTo>
                  <a:lnTo>
                    <a:pt x="2804223" y="449554"/>
                  </a:lnTo>
                  <a:lnTo>
                    <a:pt x="2804223" y="503948"/>
                  </a:lnTo>
                  <a:lnTo>
                    <a:pt x="2809595" y="503948"/>
                  </a:lnTo>
                  <a:lnTo>
                    <a:pt x="2814980" y="503948"/>
                  </a:lnTo>
                  <a:lnTo>
                    <a:pt x="2814980" y="449554"/>
                  </a:lnTo>
                  <a:close/>
                </a:path>
                <a:path w="8767444" h="2041525">
                  <a:moveTo>
                    <a:pt x="2814980" y="340779"/>
                  </a:moveTo>
                  <a:lnTo>
                    <a:pt x="2809595" y="340779"/>
                  </a:lnTo>
                  <a:lnTo>
                    <a:pt x="2804223" y="340779"/>
                  </a:lnTo>
                  <a:lnTo>
                    <a:pt x="2804223" y="395173"/>
                  </a:lnTo>
                  <a:lnTo>
                    <a:pt x="2809595" y="395173"/>
                  </a:lnTo>
                  <a:lnTo>
                    <a:pt x="2814980" y="395173"/>
                  </a:lnTo>
                  <a:lnTo>
                    <a:pt x="2814980" y="340779"/>
                  </a:lnTo>
                  <a:close/>
                </a:path>
                <a:path w="8767444" h="2041525">
                  <a:moveTo>
                    <a:pt x="2814980" y="231990"/>
                  </a:moveTo>
                  <a:lnTo>
                    <a:pt x="2809595" y="231990"/>
                  </a:lnTo>
                  <a:lnTo>
                    <a:pt x="2804223" y="231990"/>
                  </a:lnTo>
                  <a:lnTo>
                    <a:pt x="2804223" y="286385"/>
                  </a:lnTo>
                  <a:lnTo>
                    <a:pt x="2809595" y="286385"/>
                  </a:lnTo>
                  <a:lnTo>
                    <a:pt x="2814980" y="286385"/>
                  </a:lnTo>
                  <a:lnTo>
                    <a:pt x="2814980" y="231990"/>
                  </a:lnTo>
                  <a:close/>
                </a:path>
                <a:path w="8767444" h="2041525">
                  <a:moveTo>
                    <a:pt x="2814980" y="150406"/>
                  </a:moveTo>
                  <a:lnTo>
                    <a:pt x="2810294" y="121412"/>
                  </a:lnTo>
                  <a:lnTo>
                    <a:pt x="2806839" y="122085"/>
                  </a:lnTo>
                  <a:lnTo>
                    <a:pt x="2801569" y="123126"/>
                  </a:lnTo>
                  <a:lnTo>
                    <a:pt x="2802712" y="129794"/>
                  </a:lnTo>
                  <a:lnTo>
                    <a:pt x="2803537" y="136575"/>
                  </a:lnTo>
                  <a:lnTo>
                    <a:pt x="2804045" y="143446"/>
                  </a:lnTo>
                  <a:lnTo>
                    <a:pt x="2804223" y="150406"/>
                  </a:lnTo>
                  <a:lnTo>
                    <a:pt x="2804223" y="177596"/>
                  </a:lnTo>
                  <a:lnTo>
                    <a:pt x="2809595" y="177596"/>
                  </a:lnTo>
                  <a:lnTo>
                    <a:pt x="2814980" y="177596"/>
                  </a:lnTo>
                  <a:lnTo>
                    <a:pt x="2814980" y="150406"/>
                  </a:lnTo>
                  <a:close/>
                </a:path>
                <a:path w="8767444" h="2041525">
                  <a:moveTo>
                    <a:pt x="2976130" y="1799640"/>
                  </a:moveTo>
                  <a:lnTo>
                    <a:pt x="2970758" y="1799640"/>
                  </a:lnTo>
                  <a:lnTo>
                    <a:pt x="2965386" y="1799640"/>
                  </a:lnTo>
                  <a:lnTo>
                    <a:pt x="2965386" y="1853361"/>
                  </a:lnTo>
                  <a:lnTo>
                    <a:pt x="2970758" y="1853361"/>
                  </a:lnTo>
                  <a:lnTo>
                    <a:pt x="2976130" y="1853361"/>
                  </a:lnTo>
                  <a:lnTo>
                    <a:pt x="2976130" y="1799640"/>
                  </a:lnTo>
                  <a:close/>
                </a:path>
                <a:path w="8767444" h="2041525">
                  <a:moveTo>
                    <a:pt x="2976130" y="1692198"/>
                  </a:moveTo>
                  <a:lnTo>
                    <a:pt x="2970758" y="1692198"/>
                  </a:lnTo>
                  <a:lnTo>
                    <a:pt x="2965386" y="1692198"/>
                  </a:lnTo>
                  <a:lnTo>
                    <a:pt x="2965386" y="1745919"/>
                  </a:lnTo>
                  <a:lnTo>
                    <a:pt x="2970758" y="1745919"/>
                  </a:lnTo>
                  <a:lnTo>
                    <a:pt x="2976130" y="1745919"/>
                  </a:lnTo>
                  <a:lnTo>
                    <a:pt x="2976130" y="1692198"/>
                  </a:lnTo>
                  <a:close/>
                </a:path>
                <a:path w="8767444" h="2041525">
                  <a:moveTo>
                    <a:pt x="2976130" y="1584756"/>
                  </a:moveTo>
                  <a:lnTo>
                    <a:pt x="2970758" y="1584756"/>
                  </a:lnTo>
                  <a:lnTo>
                    <a:pt x="2965386" y="1584756"/>
                  </a:lnTo>
                  <a:lnTo>
                    <a:pt x="2965386" y="1638477"/>
                  </a:lnTo>
                  <a:lnTo>
                    <a:pt x="2970758" y="1638477"/>
                  </a:lnTo>
                  <a:lnTo>
                    <a:pt x="2976130" y="1638477"/>
                  </a:lnTo>
                  <a:lnTo>
                    <a:pt x="2976130" y="1584756"/>
                  </a:lnTo>
                  <a:close/>
                </a:path>
                <a:path w="8767444" h="2041525">
                  <a:moveTo>
                    <a:pt x="2976130" y="1477314"/>
                  </a:moveTo>
                  <a:lnTo>
                    <a:pt x="2970758" y="1477314"/>
                  </a:lnTo>
                  <a:lnTo>
                    <a:pt x="2965386" y="1477314"/>
                  </a:lnTo>
                  <a:lnTo>
                    <a:pt x="2965386" y="1531035"/>
                  </a:lnTo>
                  <a:lnTo>
                    <a:pt x="2970758" y="1531035"/>
                  </a:lnTo>
                  <a:lnTo>
                    <a:pt x="2976130" y="1531035"/>
                  </a:lnTo>
                  <a:lnTo>
                    <a:pt x="2976130" y="1477314"/>
                  </a:lnTo>
                  <a:close/>
                </a:path>
                <a:path w="8767444" h="2041525">
                  <a:moveTo>
                    <a:pt x="2976130" y="1369872"/>
                  </a:moveTo>
                  <a:lnTo>
                    <a:pt x="2970758" y="1369872"/>
                  </a:lnTo>
                  <a:lnTo>
                    <a:pt x="2965386" y="1369872"/>
                  </a:lnTo>
                  <a:lnTo>
                    <a:pt x="2965386" y="1423593"/>
                  </a:lnTo>
                  <a:lnTo>
                    <a:pt x="2970758" y="1423593"/>
                  </a:lnTo>
                  <a:lnTo>
                    <a:pt x="2976130" y="1423593"/>
                  </a:lnTo>
                  <a:lnTo>
                    <a:pt x="2976130" y="1369872"/>
                  </a:lnTo>
                  <a:close/>
                </a:path>
                <a:path w="8767444" h="2041525">
                  <a:moveTo>
                    <a:pt x="2976130" y="1262430"/>
                  </a:moveTo>
                  <a:lnTo>
                    <a:pt x="2970758" y="1262430"/>
                  </a:lnTo>
                  <a:lnTo>
                    <a:pt x="2965386" y="1262430"/>
                  </a:lnTo>
                  <a:lnTo>
                    <a:pt x="2965386" y="1316151"/>
                  </a:lnTo>
                  <a:lnTo>
                    <a:pt x="2970758" y="1316151"/>
                  </a:lnTo>
                  <a:lnTo>
                    <a:pt x="2976130" y="1316151"/>
                  </a:lnTo>
                  <a:lnTo>
                    <a:pt x="2976130" y="1262430"/>
                  </a:lnTo>
                  <a:close/>
                </a:path>
                <a:path w="8767444" h="2041525">
                  <a:moveTo>
                    <a:pt x="2976130" y="1154988"/>
                  </a:moveTo>
                  <a:lnTo>
                    <a:pt x="2970758" y="1154988"/>
                  </a:lnTo>
                  <a:lnTo>
                    <a:pt x="2965386" y="1154988"/>
                  </a:lnTo>
                  <a:lnTo>
                    <a:pt x="2965386" y="1208709"/>
                  </a:lnTo>
                  <a:lnTo>
                    <a:pt x="2970758" y="1208709"/>
                  </a:lnTo>
                  <a:lnTo>
                    <a:pt x="2976130" y="1208709"/>
                  </a:lnTo>
                  <a:lnTo>
                    <a:pt x="2976130" y="1154988"/>
                  </a:lnTo>
                  <a:close/>
                </a:path>
                <a:path w="8767444" h="2041525">
                  <a:moveTo>
                    <a:pt x="2976130" y="1047546"/>
                  </a:moveTo>
                  <a:lnTo>
                    <a:pt x="2970758" y="1047546"/>
                  </a:lnTo>
                  <a:lnTo>
                    <a:pt x="2965386" y="1047546"/>
                  </a:lnTo>
                  <a:lnTo>
                    <a:pt x="2965386" y="1101267"/>
                  </a:lnTo>
                  <a:lnTo>
                    <a:pt x="2970758" y="1101267"/>
                  </a:lnTo>
                  <a:lnTo>
                    <a:pt x="2976130" y="1101267"/>
                  </a:lnTo>
                  <a:lnTo>
                    <a:pt x="2976130" y="1047546"/>
                  </a:lnTo>
                  <a:close/>
                </a:path>
                <a:path w="8767444" h="2041525">
                  <a:moveTo>
                    <a:pt x="2976130" y="940104"/>
                  </a:moveTo>
                  <a:lnTo>
                    <a:pt x="2970758" y="940104"/>
                  </a:lnTo>
                  <a:lnTo>
                    <a:pt x="2965386" y="940104"/>
                  </a:lnTo>
                  <a:lnTo>
                    <a:pt x="2965386" y="993825"/>
                  </a:lnTo>
                  <a:lnTo>
                    <a:pt x="2970758" y="993825"/>
                  </a:lnTo>
                  <a:lnTo>
                    <a:pt x="2976130" y="993825"/>
                  </a:lnTo>
                  <a:lnTo>
                    <a:pt x="2976130" y="940104"/>
                  </a:lnTo>
                  <a:close/>
                </a:path>
                <a:path w="8767444" h="2041525">
                  <a:moveTo>
                    <a:pt x="2976130" y="832662"/>
                  </a:moveTo>
                  <a:lnTo>
                    <a:pt x="2970758" y="832662"/>
                  </a:lnTo>
                  <a:lnTo>
                    <a:pt x="2965386" y="832662"/>
                  </a:lnTo>
                  <a:lnTo>
                    <a:pt x="2965386" y="886383"/>
                  </a:lnTo>
                  <a:lnTo>
                    <a:pt x="2970758" y="886383"/>
                  </a:lnTo>
                  <a:lnTo>
                    <a:pt x="2976130" y="886383"/>
                  </a:lnTo>
                  <a:lnTo>
                    <a:pt x="2976130" y="832662"/>
                  </a:lnTo>
                  <a:close/>
                </a:path>
                <a:path w="8767444" h="2041525">
                  <a:moveTo>
                    <a:pt x="2976130" y="725220"/>
                  </a:moveTo>
                  <a:lnTo>
                    <a:pt x="2970758" y="725220"/>
                  </a:lnTo>
                  <a:lnTo>
                    <a:pt x="2965386" y="725220"/>
                  </a:lnTo>
                  <a:lnTo>
                    <a:pt x="2965386" y="778941"/>
                  </a:lnTo>
                  <a:lnTo>
                    <a:pt x="2970758" y="778941"/>
                  </a:lnTo>
                  <a:lnTo>
                    <a:pt x="2976130" y="778941"/>
                  </a:lnTo>
                  <a:lnTo>
                    <a:pt x="2976130" y="725220"/>
                  </a:lnTo>
                  <a:close/>
                </a:path>
                <a:path w="8767444" h="2041525">
                  <a:moveTo>
                    <a:pt x="2976130" y="617778"/>
                  </a:moveTo>
                  <a:lnTo>
                    <a:pt x="2970758" y="617778"/>
                  </a:lnTo>
                  <a:lnTo>
                    <a:pt x="2965386" y="617778"/>
                  </a:lnTo>
                  <a:lnTo>
                    <a:pt x="2965386" y="671499"/>
                  </a:lnTo>
                  <a:lnTo>
                    <a:pt x="2970758" y="671499"/>
                  </a:lnTo>
                  <a:lnTo>
                    <a:pt x="2976130" y="671499"/>
                  </a:lnTo>
                  <a:lnTo>
                    <a:pt x="2976130" y="617778"/>
                  </a:lnTo>
                  <a:close/>
                </a:path>
                <a:path w="8767444" h="2041525">
                  <a:moveTo>
                    <a:pt x="2976130" y="510336"/>
                  </a:moveTo>
                  <a:lnTo>
                    <a:pt x="2970758" y="510336"/>
                  </a:lnTo>
                  <a:lnTo>
                    <a:pt x="2965386" y="510336"/>
                  </a:lnTo>
                  <a:lnTo>
                    <a:pt x="2965386" y="564057"/>
                  </a:lnTo>
                  <a:lnTo>
                    <a:pt x="2970758" y="564057"/>
                  </a:lnTo>
                  <a:lnTo>
                    <a:pt x="2976130" y="564057"/>
                  </a:lnTo>
                  <a:lnTo>
                    <a:pt x="2976130" y="510336"/>
                  </a:lnTo>
                  <a:close/>
                </a:path>
                <a:path w="8767444" h="2041525">
                  <a:moveTo>
                    <a:pt x="2976130" y="402894"/>
                  </a:moveTo>
                  <a:lnTo>
                    <a:pt x="2970758" y="402894"/>
                  </a:lnTo>
                  <a:lnTo>
                    <a:pt x="2965386" y="402894"/>
                  </a:lnTo>
                  <a:lnTo>
                    <a:pt x="2965386" y="456615"/>
                  </a:lnTo>
                  <a:lnTo>
                    <a:pt x="2970758" y="456615"/>
                  </a:lnTo>
                  <a:lnTo>
                    <a:pt x="2976130" y="456615"/>
                  </a:lnTo>
                  <a:lnTo>
                    <a:pt x="2976130" y="402894"/>
                  </a:lnTo>
                  <a:close/>
                </a:path>
                <a:path w="8767444" h="2041525">
                  <a:moveTo>
                    <a:pt x="2976130" y="295452"/>
                  </a:moveTo>
                  <a:lnTo>
                    <a:pt x="2970758" y="295452"/>
                  </a:lnTo>
                  <a:lnTo>
                    <a:pt x="2965386" y="295452"/>
                  </a:lnTo>
                  <a:lnTo>
                    <a:pt x="2965386" y="349173"/>
                  </a:lnTo>
                  <a:lnTo>
                    <a:pt x="2970758" y="349173"/>
                  </a:lnTo>
                  <a:lnTo>
                    <a:pt x="2976130" y="349173"/>
                  </a:lnTo>
                  <a:lnTo>
                    <a:pt x="2976130" y="295452"/>
                  </a:lnTo>
                  <a:close/>
                </a:path>
                <a:path w="8767444" h="2041525">
                  <a:moveTo>
                    <a:pt x="2976130" y="188010"/>
                  </a:moveTo>
                  <a:lnTo>
                    <a:pt x="2970758" y="188010"/>
                  </a:lnTo>
                  <a:lnTo>
                    <a:pt x="2965386" y="188010"/>
                  </a:lnTo>
                  <a:lnTo>
                    <a:pt x="2965386" y="241731"/>
                  </a:lnTo>
                  <a:lnTo>
                    <a:pt x="2970758" y="241731"/>
                  </a:lnTo>
                  <a:lnTo>
                    <a:pt x="2976130" y="241731"/>
                  </a:lnTo>
                  <a:lnTo>
                    <a:pt x="2976130" y="188010"/>
                  </a:lnTo>
                  <a:close/>
                </a:path>
                <a:path w="8767444" h="2041525">
                  <a:moveTo>
                    <a:pt x="2976130" y="107429"/>
                  </a:moveTo>
                  <a:lnTo>
                    <a:pt x="2970758" y="107442"/>
                  </a:lnTo>
                  <a:lnTo>
                    <a:pt x="2965386" y="107442"/>
                  </a:lnTo>
                  <a:lnTo>
                    <a:pt x="2965386" y="134289"/>
                  </a:lnTo>
                  <a:lnTo>
                    <a:pt x="2970758" y="134289"/>
                  </a:lnTo>
                  <a:lnTo>
                    <a:pt x="2976130" y="134289"/>
                  </a:lnTo>
                  <a:lnTo>
                    <a:pt x="2976130" y="107429"/>
                  </a:lnTo>
                  <a:close/>
                </a:path>
                <a:path w="8767444" h="2041525">
                  <a:moveTo>
                    <a:pt x="2977972" y="1952828"/>
                  </a:moveTo>
                  <a:lnTo>
                    <a:pt x="2976765" y="1946732"/>
                  </a:lnTo>
                  <a:lnTo>
                    <a:pt x="2976168" y="1940763"/>
                  </a:lnTo>
                  <a:lnTo>
                    <a:pt x="2976130" y="1907082"/>
                  </a:lnTo>
                  <a:lnTo>
                    <a:pt x="2970758" y="1907082"/>
                  </a:lnTo>
                  <a:lnTo>
                    <a:pt x="2965386" y="1907082"/>
                  </a:lnTo>
                  <a:lnTo>
                    <a:pt x="2965386" y="1933943"/>
                  </a:lnTo>
                  <a:lnTo>
                    <a:pt x="2969539" y="1954491"/>
                  </a:lnTo>
                  <a:lnTo>
                    <a:pt x="2972689" y="1953869"/>
                  </a:lnTo>
                  <a:lnTo>
                    <a:pt x="2977972" y="1952828"/>
                  </a:lnTo>
                  <a:close/>
                </a:path>
                <a:path w="8767444" h="2041525">
                  <a:moveTo>
                    <a:pt x="2977972" y="88544"/>
                  </a:moveTo>
                  <a:lnTo>
                    <a:pt x="2972689" y="87515"/>
                  </a:lnTo>
                  <a:lnTo>
                    <a:pt x="2969539" y="86880"/>
                  </a:lnTo>
                  <a:lnTo>
                    <a:pt x="2965386" y="107429"/>
                  </a:lnTo>
                  <a:lnTo>
                    <a:pt x="2970758" y="107429"/>
                  </a:lnTo>
                  <a:lnTo>
                    <a:pt x="2976130" y="107429"/>
                  </a:lnTo>
                  <a:lnTo>
                    <a:pt x="2976168" y="100596"/>
                  </a:lnTo>
                  <a:lnTo>
                    <a:pt x="2976765" y="94640"/>
                  </a:lnTo>
                  <a:lnTo>
                    <a:pt x="2977972" y="88544"/>
                  </a:lnTo>
                  <a:close/>
                </a:path>
                <a:path w="8767444" h="2041525">
                  <a:moveTo>
                    <a:pt x="3019120" y="2014359"/>
                  </a:moveTo>
                  <a:lnTo>
                    <a:pt x="2992412" y="1987664"/>
                  </a:lnTo>
                  <a:lnTo>
                    <a:pt x="2987954" y="1990648"/>
                  </a:lnTo>
                  <a:lnTo>
                    <a:pt x="2985135" y="1992541"/>
                  </a:lnTo>
                  <a:lnTo>
                    <a:pt x="2996857" y="2009927"/>
                  </a:lnTo>
                  <a:lnTo>
                    <a:pt x="3014243" y="2021636"/>
                  </a:lnTo>
                  <a:lnTo>
                    <a:pt x="3016123" y="2018817"/>
                  </a:lnTo>
                  <a:lnTo>
                    <a:pt x="3019120" y="2014359"/>
                  </a:lnTo>
                  <a:close/>
                </a:path>
                <a:path w="8767444" h="2041525">
                  <a:moveTo>
                    <a:pt x="3019120" y="27012"/>
                  </a:moveTo>
                  <a:lnTo>
                    <a:pt x="3016123" y="22555"/>
                  </a:lnTo>
                  <a:lnTo>
                    <a:pt x="3008071" y="28536"/>
                  </a:lnTo>
                  <a:lnTo>
                    <a:pt x="3016123" y="22542"/>
                  </a:lnTo>
                  <a:lnTo>
                    <a:pt x="3014243" y="19748"/>
                  </a:lnTo>
                  <a:lnTo>
                    <a:pt x="2996857" y="31470"/>
                  </a:lnTo>
                  <a:lnTo>
                    <a:pt x="2985135" y="48844"/>
                  </a:lnTo>
                  <a:lnTo>
                    <a:pt x="2987954" y="50723"/>
                  </a:lnTo>
                  <a:lnTo>
                    <a:pt x="2992412" y="53708"/>
                  </a:lnTo>
                  <a:lnTo>
                    <a:pt x="2998089" y="46088"/>
                  </a:lnTo>
                  <a:lnTo>
                    <a:pt x="3004464" y="39052"/>
                  </a:lnTo>
                  <a:lnTo>
                    <a:pt x="3011487" y="32689"/>
                  </a:lnTo>
                  <a:lnTo>
                    <a:pt x="3019120" y="27012"/>
                  </a:lnTo>
                  <a:close/>
                </a:path>
                <a:path w="8767444" h="2041525">
                  <a:moveTo>
                    <a:pt x="3099917" y="2030641"/>
                  </a:moveTo>
                  <a:lnTo>
                    <a:pt x="3072828" y="2030641"/>
                  </a:lnTo>
                  <a:lnTo>
                    <a:pt x="3066364" y="2030641"/>
                  </a:lnTo>
                  <a:lnTo>
                    <a:pt x="3060052" y="2030006"/>
                  </a:lnTo>
                  <a:lnTo>
                    <a:pt x="3053956" y="2028799"/>
                  </a:lnTo>
                  <a:lnTo>
                    <a:pt x="3052915" y="2034070"/>
                  </a:lnTo>
                  <a:lnTo>
                    <a:pt x="3052280" y="2037245"/>
                  </a:lnTo>
                  <a:lnTo>
                    <a:pt x="3072828" y="2041398"/>
                  </a:lnTo>
                  <a:lnTo>
                    <a:pt x="3099917" y="2041398"/>
                  </a:lnTo>
                  <a:lnTo>
                    <a:pt x="3099917" y="2030641"/>
                  </a:lnTo>
                  <a:close/>
                </a:path>
                <a:path w="8767444" h="2041525">
                  <a:moveTo>
                    <a:pt x="3099917" y="0"/>
                  </a:moveTo>
                  <a:lnTo>
                    <a:pt x="3072828" y="0"/>
                  </a:lnTo>
                  <a:lnTo>
                    <a:pt x="3052280" y="4140"/>
                  </a:lnTo>
                  <a:lnTo>
                    <a:pt x="3052915" y="7302"/>
                  </a:lnTo>
                  <a:lnTo>
                    <a:pt x="3053956" y="12573"/>
                  </a:lnTo>
                  <a:lnTo>
                    <a:pt x="3060052" y="11366"/>
                  </a:lnTo>
                  <a:lnTo>
                    <a:pt x="3066364" y="10731"/>
                  </a:lnTo>
                  <a:lnTo>
                    <a:pt x="3072828" y="10731"/>
                  </a:lnTo>
                  <a:lnTo>
                    <a:pt x="3099917" y="10731"/>
                  </a:lnTo>
                  <a:lnTo>
                    <a:pt x="3099917" y="0"/>
                  </a:lnTo>
                  <a:close/>
                </a:path>
                <a:path w="8767444" h="2041525">
                  <a:moveTo>
                    <a:pt x="3208261" y="2030641"/>
                  </a:moveTo>
                  <a:lnTo>
                    <a:pt x="3154083" y="2030641"/>
                  </a:lnTo>
                  <a:lnTo>
                    <a:pt x="3154083" y="2041398"/>
                  </a:lnTo>
                  <a:lnTo>
                    <a:pt x="3208261" y="2041398"/>
                  </a:lnTo>
                  <a:lnTo>
                    <a:pt x="3208261" y="2030641"/>
                  </a:lnTo>
                  <a:close/>
                </a:path>
                <a:path w="8767444" h="2041525">
                  <a:moveTo>
                    <a:pt x="3208261" y="0"/>
                  </a:moveTo>
                  <a:lnTo>
                    <a:pt x="3154083" y="0"/>
                  </a:lnTo>
                  <a:lnTo>
                    <a:pt x="3154083" y="10731"/>
                  </a:lnTo>
                  <a:lnTo>
                    <a:pt x="3208261" y="10731"/>
                  </a:lnTo>
                  <a:lnTo>
                    <a:pt x="3208261" y="0"/>
                  </a:lnTo>
                  <a:close/>
                </a:path>
                <a:path w="8767444" h="2041525">
                  <a:moveTo>
                    <a:pt x="3316592" y="2030641"/>
                  </a:moveTo>
                  <a:lnTo>
                    <a:pt x="3262426" y="2030641"/>
                  </a:lnTo>
                  <a:lnTo>
                    <a:pt x="3262426" y="2041398"/>
                  </a:lnTo>
                  <a:lnTo>
                    <a:pt x="3316592" y="2041398"/>
                  </a:lnTo>
                  <a:lnTo>
                    <a:pt x="3316592" y="2030641"/>
                  </a:lnTo>
                  <a:close/>
                </a:path>
                <a:path w="8767444" h="2041525">
                  <a:moveTo>
                    <a:pt x="3316592" y="0"/>
                  </a:moveTo>
                  <a:lnTo>
                    <a:pt x="3262426" y="0"/>
                  </a:lnTo>
                  <a:lnTo>
                    <a:pt x="3262426" y="10731"/>
                  </a:lnTo>
                  <a:lnTo>
                    <a:pt x="3316592" y="10731"/>
                  </a:lnTo>
                  <a:lnTo>
                    <a:pt x="3316592" y="0"/>
                  </a:lnTo>
                  <a:close/>
                </a:path>
                <a:path w="8767444" h="2041525">
                  <a:moveTo>
                    <a:pt x="3424936" y="2030641"/>
                  </a:moveTo>
                  <a:lnTo>
                    <a:pt x="3370757" y="2030641"/>
                  </a:lnTo>
                  <a:lnTo>
                    <a:pt x="3370757" y="2041398"/>
                  </a:lnTo>
                  <a:lnTo>
                    <a:pt x="3424936" y="2041398"/>
                  </a:lnTo>
                  <a:lnTo>
                    <a:pt x="3424936" y="2030641"/>
                  </a:lnTo>
                  <a:close/>
                </a:path>
                <a:path w="8767444" h="2041525">
                  <a:moveTo>
                    <a:pt x="3424936" y="0"/>
                  </a:moveTo>
                  <a:lnTo>
                    <a:pt x="3370757" y="0"/>
                  </a:lnTo>
                  <a:lnTo>
                    <a:pt x="3370757" y="10731"/>
                  </a:lnTo>
                  <a:lnTo>
                    <a:pt x="3424936" y="10731"/>
                  </a:lnTo>
                  <a:lnTo>
                    <a:pt x="3424936" y="0"/>
                  </a:lnTo>
                  <a:close/>
                </a:path>
                <a:path w="8767444" h="2041525">
                  <a:moveTo>
                    <a:pt x="3533267" y="2030641"/>
                  </a:moveTo>
                  <a:lnTo>
                    <a:pt x="3479101" y="2030641"/>
                  </a:lnTo>
                  <a:lnTo>
                    <a:pt x="3479101" y="2041398"/>
                  </a:lnTo>
                  <a:lnTo>
                    <a:pt x="3533267" y="2041398"/>
                  </a:lnTo>
                  <a:lnTo>
                    <a:pt x="3533267" y="2030641"/>
                  </a:lnTo>
                  <a:close/>
                </a:path>
                <a:path w="8767444" h="2041525">
                  <a:moveTo>
                    <a:pt x="3533267" y="0"/>
                  </a:moveTo>
                  <a:lnTo>
                    <a:pt x="3479101" y="0"/>
                  </a:lnTo>
                  <a:lnTo>
                    <a:pt x="3479101" y="10731"/>
                  </a:lnTo>
                  <a:lnTo>
                    <a:pt x="3533267" y="10731"/>
                  </a:lnTo>
                  <a:lnTo>
                    <a:pt x="3533267" y="0"/>
                  </a:lnTo>
                  <a:close/>
                </a:path>
                <a:path w="8767444" h="2041525">
                  <a:moveTo>
                    <a:pt x="3641610" y="2030641"/>
                  </a:moveTo>
                  <a:lnTo>
                    <a:pt x="3587432" y="2030641"/>
                  </a:lnTo>
                  <a:lnTo>
                    <a:pt x="3587432" y="2041398"/>
                  </a:lnTo>
                  <a:lnTo>
                    <a:pt x="3641610" y="2041398"/>
                  </a:lnTo>
                  <a:lnTo>
                    <a:pt x="3641610" y="2030641"/>
                  </a:lnTo>
                  <a:close/>
                </a:path>
                <a:path w="8767444" h="2041525">
                  <a:moveTo>
                    <a:pt x="3641610" y="0"/>
                  </a:moveTo>
                  <a:lnTo>
                    <a:pt x="3587432" y="0"/>
                  </a:lnTo>
                  <a:lnTo>
                    <a:pt x="3587432" y="10731"/>
                  </a:lnTo>
                  <a:lnTo>
                    <a:pt x="3641610" y="10731"/>
                  </a:lnTo>
                  <a:lnTo>
                    <a:pt x="3641610" y="0"/>
                  </a:lnTo>
                  <a:close/>
                </a:path>
                <a:path w="8767444" h="2041525">
                  <a:moveTo>
                    <a:pt x="3749941" y="2030641"/>
                  </a:moveTo>
                  <a:lnTo>
                    <a:pt x="3695776" y="2030641"/>
                  </a:lnTo>
                  <a:lnTo>
                    <a:pt x="3695776" y="2041398"/>
                  </a:lnTo>
                  <a:lnTo>
                    <a:pt x="3749941" y="2041398"/>
                  </a:lnTo>
                  <a:lnTo>
                    <a:pt x="3749941" y="2030641"/>
                  </a:lnTo>
                  <a:close/>
                </a:path>
                <a:path w="8767444" h="2041525">
                  <a:moveTo>
                    <a:pt x="3749941" y="0"/>
                  </a:moveTo>
                  <a:lnTo>
                    <a:pt x="3695776" y="0"/>
                  </a:lnTo>
                  <a:lnTo>
                    <a:pt x="3695776" y="10731"/>
                  </a:lnTo>
                  <a:lnTo>
                    <a:pt x="3749941" y="10731"/>
                  </a:lnTo>
                  <a:lnTo>
                    <a:pt x="3749941" y="0"/>
                  </a:lnTo>
                  <a:close/>
                </a:path>
                <a:path w="8767444" h="2041525">
                  <a:moveTo>
                    <a:pt x="3858272" y="0"/>
                  </a:moveTo>
                  <a:lnTo>
                    <a:pt x="3804107" y="0"/>
                  </a:lnTo>
                  <a:lnTo>
                    <a:pt x="3804107" y="10731"/>
                  </a:lnTo>
                  <a:lnTo>
                    <a:pt x="3858272" y="10731"/>
                  </a:lnTo>
                  <a:lnTo>
                    <a:pt x="3858272" y="0"/>
                  </a:lnTo>
                  <a:close/>
                </a:path>
                <a:path w="8767444" h="2041525">
                  <a:moveTo>
                    <a:pt x="3858285" y="2030641"/>
                  </a:moveTo>
                  <a:lnTo>
                    <a:pt x="3804107" y="2030641"/>
                  </a:lnTo>
                  <a:lnTo>
                    <a:pt x="3804107" y="2041398"/>
                  </a:lnTo>
                  <a:lnTo>
                    <a:pt x="3858285" y="2041398"/>
                  </a:lnTo>
                  <a:lnTo>
                    <a:pt x="3858285" y="2030641"/>
                  </a:lnTo>
                  <a:close/>
                </a:path>
                <a:path w="8767444" h="2041525">
                  <a:moveTo>
                    <a:pt x="3966616" y="2030641"/>
                  </a:moveTo>
                  <a:lnTo>
                    <a:pt x="3912451" y="2030641"/>
                  </a:lnTo>
                  <a:lnTo>
                    <a:pt x="3912451" y="2041398"/>
                  </a:lnTo>
                  <a:lnTo>
                    <a:pt x="3966616" y="2041398"/>
                  </a:lnTo>
                  <a:lnTo>
                    <a:pt x="3966616" y="2030641"/>
                  </a:lnTo>
                  <a:close/>
                </a:path>
                <a:path w="8767444" h="2041525">
                  <a:moveTo>
                    <a:pt x="3966616" y="0"/>
                  </a:moveTo>
                  <a:lnTo>
                    <a:pt x="3912451" y="0"/>
                  </a:lnTo>
                  <a:lnTo>
                    <a:pt x="3912451" y="10731"/>
                  </a:lnTo>
                  <a:lnTo>
                    <a:pt x="3966616" y="10731"/>
                  </a:lnTo>
                  <a:lnTo>
                    <a:pt x="3966616" y="0"/>
                  </a:lnTo>
                  <a:close/>
                </a:path>
                <a:path w="8767444" h="2041525">
                  <a:moveTo>
                    <a:pt x="4074947" y="2030641"/>
                  </a:moveTo>
                  <a:lnTo>
                    <a:pt x="4020782" y="2030641"/>
                  </a:lnTo>
                  <a:lnTo>
                    <a:pt x="4020782" y="2041398"/>
                  </a:lnTo>
                  <a:lnTo>
                    <a:pt x="4074947" y="2041398"/>
                  </a:lnTo>
                  <a:lnTo>
                    <a:pt x="4074947" y="2030641"/>
                  </a:lnTo>
                  <a:close/>
                </a:path>
                <a:path w="8767444" h="2041525">
                  <a:moveTo>
                    <a:pt x="4074947" y="0"/>
                  </a:moveTo>
                  <a:lnTo>
                    <a:pt x="4020782" y="0"/>
                  </a:lnTo>
                  <a:lnTo>
                    <a:pt x="4020782" y="10731"/>
                  </a:lnTo>
                  <a:lnTo>
                    <a:pt x="4074947" y="10731"/>
                  </a:lnTo>
                  <a:lnTo>
                    <a:pt x="4074947" y="0"/>
                  </a:lnTo>
                  <a:close/>
                </a:path>
                <a:path w="8767444" h="2041525">
                  <a:moveTo>
                    <a:pt x="4183291" y="2030641"/>
                  </a:moveTo>
                  <a:lnTo>
                    <a:pt x="4129125" y="2030641"/>
                  </a:lnTo>
                  <a:lnTo>
                    <a:pt x="4129125" y="2041398"/>
                  </a:lnTo>
                  <a:lnTo>
                    <a:pt x="4183291" y="2041398"/>
                  </a:lnTo>
                  <a:lnTo>
                    <a:pt x="4183291" y="2030641"/>
                  </a:lnTo>
                  <a:close/>
                </a:path>
                <a:path w="8767444" h="2041525">
                  <a:moveTo>
                    <a:pt x="4183291" y="0"/>
                  </a:moveTo>
                  <a:lnTo>
                    <a:pt x="4129125" y="0"/>
                  </a:lnTo>
                  <a:lnTo>
                    <a:pt x="4129125" y="10731"/>
                  </a:lnTo>
                  <a:lnTo>
                    <a:pt x="4183291" y="10731"/>
                  </a:lnTo>
                  <a:lnTo>
                    <a:pt x="4183291" y="0"/>
                  </a:lnTo>
                  <a:close/>
                </a:path>
                <a:path w="8767444" h="2041525">
                  <a:moveTo>
                    <a:pt x="4291635" y="2030641"/>
                  </a:moveTo>
                  <a:lnTo>
                    <a:pt x="4237469" y="2030641"/>
                  </a:lnTo>
                  <a:lnTo>
                    <a:pt x="4237469" y="2041398"/>
                  </a:lnTo>
                  <a:lnTo>
                    <a:pt x="4291635" y="2041398"/>
                  </a:lnTo>
                  <a:lnTo>
                    <a:pt x="4291635" y="2030641"/>
                  </a:lnTo>
                  <a:close/>
                </a:path>
                <a:path w="8767444" h="2041525">
                  <a:moveTo>
                    <a:pt x="4291635" y="0"/>
                  </a:moveTo>
                  <a:lnTo>
                    <a:pt x="4237469" y="0"/>
                  </a:lnTo>
                  <a:lnTo>
                    <a:pt x="4237469" y="10731"/>
                  </a:lnTo>
                  <a:lnTo>
                    <a:pt x="4291635" y="10731"/>
                  </a:lnTo>
                  <a:lnTo>
                    <a:pt x="4291635" y="0"/>
                  </a:lnTo>
                  <a:close/>
                </a:path>
                <a:path w="8767444" h="2041525">
                  <a:moveTo>
                    <a:pt x="4399966" y="2030641"/>
                  </a:moveTo>
                  <a:lnTo>
                    <a:pt x="4345800" y="2030641"/>
                  </a:lnTo>
                  <a:lnTo>
                    <a:pt x="4345800" y="2041398"/>
                  </a:lnTo>
                  <a:lnTo>
                    <a:pt x="4399966" y="2041398"/>
                  </a:lnTo>
                  <a:lnTo>
                    <a:pt x="4399966" y="2030641"/>
                  </a:lnTo>
                  <a:close/>
                </a:path>
                <a:path w="8767444" h="2041525">
                  <a:moveTo>
                    <a:pt x="4399966" y="0"/>
                  </a:moveTo>
                  <a:lnTo>
                    <a:pt x="4345800" y="0"/>
                  </a:lnTo>
                  <a:lnTo>
                    <a:pt x="4345800" y="10731"/>
                  </a:lnTo>
                  <a:lnTo>
                    <a:pt x="4399966" y="10731"/>
                  </a:lnTo>
                  <a:lnTo>
                    <a:pt x="4399966" y="0"/>
                  </a:lnTo>
                  <a:close/>
                </a:path>
                <a:path w="8767444" h="2041525">
                  <a:moveTo>
                    <a:pt x="4508309" y="2030641"/>
                  </a:moveTo>
                  <a:lnTo>
                    <a:pt x="4454144" y="2030641"/>
                  </a:lnTo>
                  <a:lnTo>
                    <a:pt x="4454144" y="2041398"/>
                  </a:lnTo>
                  <a:lnTo>
                    <a:pt x="4508309" y="2041398"/>
                  </a:lnTo>
                  <a:lnTo>
                    <a:pt x="4508309" y="2030641"/>
                  </a:lnTo>
                  <a:close/>
                </a:path>
                <a:path w="8767444" h="2041525">
                  <a:moveTo>
                    <a:pt x="4508309" y="0"/>
                  </a:moveTo>
                  <a:lnTo>
                    <a:pt x="4454144" y="0"/>
                  </a:lnTo>
                  <a:lnTo>
                    <a:pt x="4454144" y="10731"/>
                  </a:lnTo>
                  <a:lnTo>
                    <a:pt x="4508309" y="10731"/>
                  </a:lnTo>
                  <a:lnTo>
                    <a:pt x="4508309" y="0"/>
                  </a:lnTo>
                  <a:close/>
                </a:path>
                <a:path w="8767444" h="2041525">
                  <a:moveTo>
                    <a:pt x="4616640" y="2030641"/>
                  </a:moveTo>
                  <a:lnTo>
                    <a:pt x="4562475" y="2030641"/>
                  </a:lnTo>
                  <a:lnTo>
                    <a:pt x="4562475" y="2041398"/>
                  </a:lnTo>
                  <a:lnTo>
                    <a:pt x="4616640" y="2041398"/>
                  </a:lnTo>
                  <a:lnTo>
                    <a:pt x="4616640" y="2030641"/>
                  </a:lnTo>
                  <a:close/>
                </a:path>
                <a:path w="8767444" h="2041525">
                  <a:moveTo>
                    <a:pt x="4616640" y="0"/>
                  </a:moveTo>
                  <a:lnTo>
                    <a:pt x="4562475" y="0"/>
                  </a:lnTo>
                  <a:lnTo>
                    <a:pt x="4562475" y="10731"/>
                  </a:lnTo>
                  <a:lnTo>
                    <a:pt x="4616640" y="10731"/>
                  </a:lnTo>
                  <a:lnTo>
                    <a:pt x="4616640" y="0"/>
                  </a:lnTo>
                  <a:close/>
                </a:path>
                <a:path w="8767444" h="2041525">
                  <a:moveTo>
                    <a:pt x="4724984" y="2030641"/>
                  </a:moveTo>
                  <a:lnTo>
                    <a:pt x="4670818" y="2030641"/>
                  </a:lnTo>
                  <a:lnTo>
                    <a:pt x="4670818" y="2041398"/>
                  </a:lnTo>
                  <a:lnTo>
                    <a:pt x="4724984" y="2041398"/>
                  </a:lnTo>
                  <a:lnTo>
                    <a:pt x="4724984" y="2030641"/>
                  </a:lnTo>
                  <a:close/>
                </a:path>
                <a:path w="8767444" h="2041525">
                  <a:moveTo>
                    <a:pt x="4724984" y="0"/>
                  </a:moveTo>
                  <a:lnTo>
                    <a:pt x="4670806" y="0"/>
                  </a:lnTo>
                  <a:lnTo>
                    <a:pt x="4670806" y="10731"/>
                  </a:lnTo>
                  <a:lnTo>
                    <a:pt x="4724984" y="10731"/>
                  </a:lnTo>
                  <a:lnTo>
                    <a:pt x="4724984" y="0"/>
                  </a:lnTo>
                  <a:close/>
                </a:path>
                <a:path w="8767444" h="2041525">
                  <a:moveTo>
                    <a:pt x="4833315" y="2030641"/>
                  </a:moveTo>
                  <a:lnTo>
                    <a:pt x="4779149" y="2030641"/>
                  </a:lnTo>
                  <a:lnTo>
                    <a:pt x="4779149" y="2041398"/>
                  </a:lnTo>
                  <a:lnTo>
                    <a:pt x="4833315" y="2041398"/>
                  </a:lnTo>
                  <a:lnTo>
                    <a:pt x="4833315" y="2030641"/>
                  </a:lnTo>
                  <a:close/>
                </a:path>
                <a:path w="8767444" h="2041525">
                  <a:moveTo>
                    <a:pt x="4833315" y="0"/>
                  </a:moveTo>
                  <a:lnTo>
                    <a:pt x="4779149" y="0"/>
                  </a:lnTo>
                  <a:lnTo>
                    <a:pt x="4779149" y="10731"/>
                  </a:lnTo>
                  <a:lnTo>
                    <a:pt x="4833315" y="10731"/>
                  </a:lnTo>
                  <a:lnTo>
                    <a:pt x="4833315" y="0"/>
                  </a:lnTo>
                  <a:close/>
                </a:path>
                <a:path w="8767444" h="2041525">
                  <a:moveTo>
                    <a:pt x="4941659" y="2030641"/>
                  </a:moveTo>
                  <a:lnTo>
                    <a:pt x="4887480" y="2030641"/>
                  </a:lnTo>
                  <a:lnTo>
                    <a:pt x="4887480" y="2041398"/>
                  </a:lnTo>
                  <a:lnTo>
                    <a:pt x="4941659" y="2041398"/>
                  </a:lnTo>
                  <a:lnTo>
                    <a:pt x="4941659" y="2030641"/>
                  </a:lnTo>
                  <a:close/>
                </a:path>
                <a:path w="8767444" h="2041525">
                  <a:moveTo>
                    <a:pt x="4941659" y="0"/>
                  </a:moveTo>
                  <a:lnTo>
                    <a:pt x="4887480" y="0"/>
                  </a:lnTo>
                  <a:lnTo>
                    <a:pt x="4887480" y="10731"/>
                  </a:lnTo>
                  <a:lnTo>
                    <a:pt x="4941659" y="10731"/>
                  </a:lnTo>
                  <a:lnTo>
                    <a:pt x="4941659" y="0"/>
                  </a:lnTo>
                  <a:close/>
                </a:path>
                <a:path w="8767444" h="2041525">
                  <a:moveTo>
                    <a:pt x="5049990" y="2030641"/>
                  </a:moveTo>
                  <a:lnTo>
                    <a:pt x="4995824" y="2030641"/>
                  </a:lnTo>
                  <a:lnTo>
                    <a:pt x="4995824" y="2041398"/>
                  </a:lnTo>
                  <a:lnTo>
                    <a:pt x="5049990" y="2041398"/>
                  </a:lnTo>
                  <a:lnTo>
                    <a:pt x="5049990" y="2030641"/>
                  </a:lnTo>
                  <a:close/>
                </a:path>
                <a:path w="8767444" h="2041525">
                  <a:moveTo>
                    <a:pt x="5049990" y="0"/>
                  </a:moveTo>
                  <a:lnTo>
                    <a:pt x="4995824" y="0"/>
                  </a:lnTo>
                  <a:lnTo>
                    <a:pt x="4995824" y="10731"/>
                  </a:lnTo>
                  <a:lnTo>
                    <a:pt x="5049990" y="10731"/>
                  </a:lnTo>
                  <a:lnTo>
                    <a:pt x="5049990" y="0"/>
                  </a:lnTo>
                  <a:close/>
                </a:path>
                <a:path w="8767444" h="2041525">
                  <a:moveTo>
                    <a:pt x="5158333" y="2030641"/>
                  </a:moveTo>
                  <a:lnTo>
                    <a:pt x="5104155" y="2030641"/>
                  </a:lnTo>
                  <a:lnTo>
                    <a:pt x="5104155" y="2041398"/>
                  </a:lnTo>
                  <a:lnTo>
                    <a:pt x="5158333" y="2041398"/>
                  </a:lnTo>
                  <a:lnTo>
                    <a:pt x="5158333" y="2030641"/>
                  </a:lnTo>
                  <a:close/>
                </a:path>
                <a:path w="8767444" h="2041525">
                  <a:moveTo>
                    <a:pt x="5158333" y="0"/>
                  </a:moveTo>
                  <a:lnTo>
                    <a:pt x="5104155" y="0"/>
                  </a:lnTo>
                  <a:lnTo>
                    <a:pt x="5104155" y="10731"/>
                  </a:lnTo>
                  <a:lnTo>
                    <a:pt x="5158333" y="10731"/>
                  </a:lnTo>
                  <a:lnTo>
                    <a:pt x="5158333" y="0"/>
                  </a:lnTo>
                  <a:close/>
                </a:path>
                <a:path w="8767444" h="2041525">
                  <a:moveTo>
                    <a:pt x="5266664" y="2030641"/>
                  </a:moveTo>
                  <a:lnTo>
                    <a:pt x="5212499" y="2030641"/>
                  </a:lnTo>
                  <a:lnTo>
                    <a:pt x="5212499" y="2041398"/>
                  </a:lnTo>
                  <a:lnTo>
                    <a:pt x="5266664" y="2041398"/>
                  </a:lnTo>
                  <a:lnTo>
                    <a:pt x="5266664" y="2030641"/>
                  </a:lnTo>
                  <a:close/>
                </a:path>
                <a:path w="8767444" h="2041525">
                  <a:moveTo>
                    <a:pt x="5266664" y="0"/>
                  </a:moveTo>
                  <a:lnTo>
                    <a:pt x="5212499" y="0"/>
                  </a:lnTo>
                  <a:lnTo>
                    <a:pt x="5212499" y="10731"/>
                  </a:lnTo>
                  <a:lnTo>
                    <a:pt x="5266664" y="10731"/>
                  </a:lnTo>
                  <a:lnTo>
                    <a:pt x="5266664" y="0"/>
                  </a:lnTo>
                  <a:close/>
                </a:path>
                <a:path w="8767444" h="2041525">
                  <a:moveTo>
                    <a:pt x="5375008" y="2030641"/>
                  </a:moveTo>
                  <a:lnTo>
                    <a:pt x="5320830" y="2030641"/>
                  </a:lnTo>
                  <a:lnTo>
                    <a:pt x="5320830" y="2041398"/>
                  </a:lnTo>
                  <a:lnTo>
                    <a:pt x="5375008" y="2041398"/>
                  </a:lnTo>
                  <a:lnTo>
                    <a:pt x="5375008" y="2030641"/>
                  </a:lnTo>
                  <a:close/>
                </a:path>
                <a:path w="8767444" h="2041525">
                  <a:moveTo>
                    <a:pt x="5375008" y="0"/>
                  </a:moveTo>
                  <a:lnTo>
                    <a:pt x="5320830" y="0"/>
                  </a:lnTo>
                  <a:lnTo>
                    <a:pt x="5320830" y="10731"/>
                  </a:lnTo>
                  <a:lnTo>
                    <a:pt x="5375008" y="10731"/>
                  </a:lnTo>
                  <a:lnTo>
                    <a:pt x="5375008" y="0"/>
                  </a:lnTo>
                  <a:close/>
                </a:path>
                <a:path w="8767444" h="2041525">
                  <a:moveTo>
                    <a:pt x="5483339" y="2030641"/>
                  </a:moveTo>
                  <a:lnTo>
                    <a:pt x="5429174" y="2030641"/>
                  </a:lnTo>
                  <a:lnTo>
                    <a:pt x="5429174" y="2041398"/>
                  </a:lnTo>
                  <a:lnTo>
                    <a:pt x="5483339" y="2041398"/>
                  </a:lnTo>
                  <a:lnTo>
                    <a:pt x="5483339" y="2030641"/>
                  </a:lnTo>
                  <a:close/>
                </a:path>
                <a:path w="8767444" h="2041525">
                  <a:moveTo>
                    <a:pt x="5483339" y="0"/>
                  </a:moveTo>
                  <a:lnTo>
                    <a:pt x="5429174" y="0"/>
                  </a:lnTo>
                  <a:lnTo>
                    <a:pt x="5429174" y="10731"/>
                  </a:lnTo>
                  <a:lnTo>
                    <a:pt x="5483339" y="10731"/>
                  </a:lnTo>
                  <a:lnTo>
                    <a:pt x="5483339" y="0"/>
                  </a:lnTo>
                  <a:close/>
                </a:path>
                <a:path w="8767444" h="2041525">
                  <a:moveTo>
                    <a:pt x="5591683" y="2030641"/>
                  </a:moveTo>
                  <a:lnTo>
                    <a:pt x="5537505" y="2030641"/>
                  </a:lnTo>
                  <a:lnTo>
                    <a:pt x="5537505" y="2041398"/>
                  </a:lnTo>
                  <a:lnTo>
                    <a:pt x="5591683" y="2041398"/>
                  </a:lnTo>
                  <a:lnTo>
                    <a:pt x="5591683" y="2030641"/>
                  </a:lnTo>
                  <a:close/>
                </a:path>
                <a:path w="8767444" h="2041525">
                  <a:moveTo>
                    <a:pt x="5591683" y="0"/>
                  </a:moveTo>
                  <a:lnTo>
                    <a:pt x="5537505" y="0"/>
                  </a:lnTo>
                  <a:lnTo>
                    <a:pt x="5537505" y="10731"/>
                  </a:lnTo>
                  <a:lnTo>
                    <a:pt x="5591683" y="10731"/>
                  </a:lnTo>
                  <a:lnTo>
                    <a:pt x="5591683" y="0"/>
                  </a:lnTo>
                  <a:close/>
                </a:path>
                <a:path w="8767444" h="2041525">
                  <a:moveTo>
                    <a:pt x="5672925" y="10731"/>
                  </a:moveTo>
                  <a:lnTo>
                    <a:pt x="5672899" y="0"/>
                  </a:lnTo>
                  <a:lnTo>
                    <a:pt x="5645848" y="0"/>
                  </a:lnTo>
                  <a:lnTo>
                    <a:pt x="5645848" y="10731"/>
                  </a:lnTo>
                  <a:lnTo>
                    <a:pt x="5672925" y="10731"/>
                  </a:lnTo>
                  <a:close/>
                </a:path>
                <a:path w="8767444" h="2041525">
                  <a:moveTo>
                    <a:pt x="5693473" y="2037232"/>
                  </a:moveTo>
                  <a:lnTo>
                    <a:pt x="5693232" y="2036013"/>
                  </a:lnTo>
                  <a:lnTo>
                    <a:pt x="5692851" y="2034070"/>
                  </a:lnTo>
                  <a:lnTo>
                    <a:pt x="5691810" y="2028799"/>
                  </a:lnTo>
                  <a:lnTo>
                    <a:pt x="5685714" y="2030006"/>
                  </a:lnTo>
                  <a:lnTo>
                    <a:pt x="5679402" y="2030641"/>
                  </a:lnTo>
                  <a:lnTo>
                    <a:pt x="5672925" y="2030641"/>
                  </a:lnTo>
                  <a:lnTo>
                    <a:pt x="5645848" y="2030641"/>
                  </a:lnTo>
                  <a:lnTo>
                    <a:pt x="5645848" y="2041398"/>
                  </a:lnTo>
                  <a:lnTo>
                    <a:pt x="5672912" y="2041385"/>
                  </a:lnTo>
                  <a:lnTo>
                    <a:pt x="5693473" y="2037232"/>
                  </a:lnTo>
                  <a:close/>
                </a:path>
                <a:path w="8767444" h="2041525">
                  <a:moveTo>
                    <a:pt x="5693473" y="4152"/>
                  </a:moveTo>
                  <a:lnTo>
                    <a:pt x="5672925" y="0"/>
                  </a:lnTo>
                  <a:lnTo>
                    <a:pt x="5672925" y="10731"/>
                  </a:lnTo>
                  <a:lnTo>
                    <a:pt x="5679402" y="10731"/>
                  </a:lnTo>
                  <a:lnTo>
                    <a:pt x="5685714" y="11366"/>
                  </a:lnTo>
                  <a:lnTo>
                    <a:pt x="5691810" y="12573"/>
                  </a:lnTo>
                  <a:lnTo>
                    <a:pt x="5692851" y="7302"/>
                  </a:lnTo>
                  <a:lnTo>
                    <a:pt x="5693232" y="5359"/>
                  </a:lnTo>
                  <a:lnTo>
                    <a:pt x="5693473" y="4152"/>
                  </a:lnTo>
                  <a:close/>
                </a:path>
                <a:path w="8767444" h="2041525">
                  <a:moveTo>
                    <a:pt x="5760593" y="48856"/>
                  </a:moveTo>
                  <a:lnTo>
                    <a:pt x="5748871" y="31470"/>
                  </a:lnTo>
                  <a:lnTo>
                    <a:pt x="5731510" y="19761"/>
                  </a:lnTo>
                  <a:lnTo>
                    <a:pt x="5730621" y="21069"/>
                  </a:lnTo>
                  <a:lnTo>
                    <a:pt x="5729643" y="22542"/>
                  </a:lnTo>
                  <a:lnTo>
                    <a:pt x="5726646" y="27012"/>
                  </a:lnTo>
                  <a:lnTo>
                    <a:pt x="5734266" y="32689"/>
                  </a:lnTo>
                  <a:lnTo>
                    <a:pt x="5741301" y="39052"/>
                  </a:lnTo>
                  <a:lnTo>
                    <a:pt x="5747664" y="46088"/>
                  </a:lnTo>
                  <a:lnTo>
                    <a:pt x="5753341" y="53708"/>
                  </a:lnTo>
                  <a:lnTo>
                    <a:pt x="5757799" y="50723"/>
                  </a:lnTo>
                  <a:lnTo>
                    <a:pt x="5760593" y="48856"/>
                  </a:lnTo>
                  <a:close/>
                </a:path>
                <a:path w="8767444" h="2041525">
                  <a:moveTo>
                    <a:pt x="5760605" y="1992528"/>
                  </a:moveTo>
                  <a:lnTo>
                    <a:pt x="5757799" y="1990648"/>
                  </a:lnTo>
                  <a:lnTo>
                    <a:pt x="5753341" y="1987664"/>
                  </a:lnTo>
                  <a:lnTo>
                    <a:pt x="5747664" y="1995284"/>
                  </a:lnTo>
                  <a:lnTo>
                    <a:pt x="5741301" y="2002320"/>
                  </a:lnTo>
                  <a:lnTo>
                    <a:pt x="5734266" y="2008695"/>
                  </a:lnTo>
                  <a:lnTo>
                    <a:pt x="5726646" y="2014359"/>
                  </a:lnTo>
                  <a:lnTo>
                    <a:pt x="5731510" y="2021624"/>
                  </a:lnTo>
                  <a:lnTo>
                    <a:pt x="5748871" y="2009927"/>
                  </a:lnTo>
                  <a:lnTo>
                    <a:pt x="5760605" y="1992528"/>
                  </a:lnTo>
                  <a:close/>
                </a:path>
                <a:path w="8767444" h="2041525">
                  <a:moveTo>
                    <a:pt x="5760605" y="1992515"/>
                  </a:moveTo>
                  <a:lnTo>
                    <a:pt x="5757811" y="1990648"/>
                  </a:lnTo>
                  <a:lnTo>
                    <a:pt x="5760605" y="1992515"/>
                  </a:lnTo>
                  <a:close/>
                </a:path>
                <a:path w="8767444" h="2041525">
                  <a:moveTo>
                    <a:pt x="5780341" y="1907082"/>
                  </a:moveTo>
                  <a:lnTo>
                    <a:pt x="5774995" y="1907082"/>
                  </a:lnTo>
                  <a:lnTo>
                    <a:pt x="5769622" y="1907082"/>
                  </a:lnTo>
                  <a:lnTo>
                    <a:pt x="5769584" y="1940763"/>
                  </a:lnTo>
                  <a:lnTo>
                    <a:pt x="5768987" y="1946732"/>
                  </a:lnTo>
                  <a:lnTo>
                    <a:pt x="5767781" y="1952828"/>
                  </a:lnTo>
                  <a:lnTo>
                    <a:pt x="5773051" y="1953869"/>
                  </a:lnTo>
                  <a:lnTo>
                    <a:pt x="5776201" y="1954491"/>
                  </a:lnTo>
                  <a:lnTo>
                    <a:pt x="5780341" y="1933956"/>
                  </a:lnTo>
                  <a:lnTo>
                    <a:pt x="5780341" y="1907082"/>
                  </a:lnTo>
                  <a:close/>
                </a:path>
                <a:path w="8767444" h="2041525">
                  <a:moveTo>
                    <a:pt x="5780341" y="1799640"/>
                  </a:moveTo>
                  <a:lnTo>
                    <a:pt x="5774995" y="1799640"/>
                  </a:lnTo>
                  <a:lnTo>
                    <a:pt x="5769622" y="1799640"/>
                  </a:lnTo>
                  <a:lnTo>
                    <a:pt x="5769622" y="1853361"/>
                  </a:lnTo>
                  <a:lnTo>
                    <a:pt x="5774995" y="1853361"/>
                  </a:lnTo>
                  <a:lnTo>
                    <a:pt x="5780341" y="1853361"/>
                  </a:lnTo>
                  <a:lnTo>
                    <a:pt x="5780341" y="1799640"/>
                  </a:lnTo>
                  <a:close/>
                </a:path>
                <a:path w="8767444" h="2041525">
                  <a:moveTo>
                    <a:pt x="5780341" y="1692198"/>
                  </a:moveTo>
                  <a:lnTo>
                    <a:pt x="5774995" y="1692198"/>
                  </a:lnTo>
                  <a:lnTo>
                    <a:pt x="5769622" y="1692198"/>
                  </a:lnTo>
                  <a:lnTo>
                    <a:pt x="5769622" y="1745919"/>
                  </a:lnTo>
                  <a:lnTo>
                    <a:pt x="5774995" y="1745919"/>
                  </a:lnTo>
                  <a:lnTo>
                    <a:pt x="5780341" y="1745919"/>
                  </a:lnTo>
                  <a:lnTo>
                    <a:pt x="5780341" y="1692198"/>
                  </a:lnTo>
                  <a:close/>
                </a:path>
                <a:path w="8767444" h="2041525">
                  <a:moveTo>
                    <a:pt x="5780341" y="1584756"/>
                  </a:moveTo>
                  <a:lnTo>
                    <a:pt x="5774995" y="1584756"/>
                  </a:lnTo>
                  <a:lnTo>
                    <a:pt x="5769622" y="1584756"/>
                  </a:lnTo>
                  <a:lnTo>
                    <a:pt x="5769622" y="1638477"/>
                  </a:lnTo>
                  <a:lnTo>
                    <a:pt x="5774995" y="1638477"/>
                  </a:lnTo>
                  <a:lnTo>
                    <a:pt x="5780341" y="1638477"/>
                  </a:lnTo>
                  <a:lnTo>
                    <a:pt x="5780341" y="1584756"/>
                  </a:lnTo>
                  <a:close/>
                </a:path>
                <a:path w="8767444" h="2041525">
                  <a:moveTo>
                    <a:pt x="5780341" y="1477314"/>
                  </a:moveTo>
                  <a:lnTo>
                    <a:pt x="5774995" y="1477314"/>
                  </a:lnTo>
                  <a:lnTo>
                    <a:pt x="5769622" y="1477314"/>
                  </a:lnTo>
                  <a:lnTo>
                    <a:pt x="5769622" y="1531035"/>
                  </a:lnTo>
                  <a:lnTo>
                    <a:pt x="5774995" y="1531035"/>
                  </a:lnTo>
                  <a:lnTo>
                    <a:pt x="5780341" y="1531035"/>
                  </a:lnTo>
                  <a:lnTo>
                    <a:pt x="5780341" y="1477314"/>
                  </a:lnTo>
                  <a:close/>
                </a:path>
                <a:path w="8767444" h="2041525">
                  <a:moveTo>
                    <a:pt x="5780341" y="1369872"/>
                  </a:moveTo>
                  <a:lnTo>
                    <a:pt x="5774995" y="1369872"/>
                  </a:lnTo>
                  <a:lnTo>
                    <a:pt x="5769622" y="1369872"/>
                  </a:lnTo>
                  <a:lnTo>
                    <a:pt x="5769622" y="1423593"/>
                  </a:lnTo>
                  <a:lnTo>
                    <a:pt x="5774995" y="1423593"/>
                  </a:lnTo>
                  <a:lnTo>
                    <a:pt x="5780341" y="1423593"/>
                  </a:lnTo>
                  <a:lnTo>
                    <a:pt x="5780341" y="1369872"/>
                  </a:lnTo>
                  <a:close/>
                </a:path>
                <a:path w="8767444" h="2041525">
                  <a:moveTo>
                    <a:pt x="5780341" y="1262430"/>
                  </a:moveTo>
                  <a:lnTo>
                    <a:pt x="5774995" y="1262430"/>
                  </a:lnTo>
                  <a:lnTo>
                    <a:pt x="5769622" y="1262430"/>
                  </a:lnTo>
                  <a:lnTo>
                    <a:pt x="5769622" y="1316151"/>
                  </a:lnTo>
                  <a:lnTo>
                    <a:pt x="5774995" y="1316151"/>
                  </a:lnTo>
                  <a:lnTo>
                    <a:pt x="5780341" y="1316151"/>
                  </a:lnTo>
                  <a:lnTo>
                    <a:pt x="5780341" y="1262430"/>
                  </a:lnTo>
                  <a:close/>
                </a:path>
                <a:path w="8767444" h="2041525">
                  <a:moveTo>
                    <a:pt x="5780341" y="1154988"/>
                  </a:moveTo>
                  <a:lnTo>
                    <a:pt x="5774995" y="1154988"/>
                  </a:lnTo>
                  <a:lnTo>
                    <a:pt x="5769622" y="1154988"/>
                  </a:lnTo>
                  <a:lnTo>
                    <a:pt x="5769622" y="1208709"/>
                  </a:lnTo>
                  <a:lnTo>
                    <a:pt x="5774995" y="1208709"/>
                  </a:lnTo>
                  <a:lnTo>
                    <a:pt x="5780341" y="1208709"/>
                  </a:lnTo>
                  <a:lnTo>
                    <a:pt x="5780341" y="1154988"/>
                  </a:lnTo>
                  <a:close/>
                </a:path>
                <a:path w="8767444" h="2041525">
                  <a:moveTo>
                    <a:pt x="5780341" y="1047546"/>
                  </a:moveTo>
                  <a:lnTo>
                    <a:pt x="5774995" y="1047546"/>
                  </a:lnTo>
                  <a:lnTo>
                    <a:pt x="5769622" y="1047546"/>
                  </a:lnTo>
                  <a:lnTo>
                    <a:pt x="5769622" y="1101267"/>
                  </a:lnTo>
                  <a:lnTo>
                    <a:pt x="5774995" y="1101267"/>
                  </a:lnTo>
                  <a:lnTo>
                    <a:pt x="5780341" y="1101267"/>
                  </a:lnTo>
                  <a:lnTo>
                    <a:pt x="5780341" y="1047546"/>
                  </a:lnTo>
                  <a:close/>
                </a:path>
                <a:path w="8767444" h="2041525">
                  <a:moveTo>
                    <a:pt x="5780341" y="940104"/>
                  </a:moveTo>
                  <a:lnTo>
                    <a:pt x="5774995" y="940104"/>
                  </a:lnTo>
                  <a:lnTo>
                    <a:pt x="5769622" y="940104"/>
                  </a:lnTo>
                  <a:lnTo>
                    <a:pt x="5769622" y="993825"/>
                  </a:lnTo>
                  <a:lnTo>
                    <a:pt x="5774995" y="993825"/>
                  </a:lnTo>
                  <a:lnTo>
                    <a:pt x="5780341" y="993825"/>
                  </a:lnTo>
                  <a:lnTo>
                    <a:pt x="5780341" y="940104"/>
                  </a:lnTo>
                  <a:close/>
                </a:path>
                <a:path w="8767444" h="2041525">
                  <a:moveTo>
                    <a:pt x="5780341" y="832662"/>
                  </a:moveTo>
                  <a:lnTo>
                    <a:pt x="5774995" y="832662"/>
                  </a:lnTo>
                  <a:lnTo>
                    <a:pt x="5769622" y="832662"/>
                  </a:lnTo>
                  <a:lnTo>
                    <a:pt x="5769622" y="886383"/>
                  </a:lnTo>
                  <a:lnTo>
                    <a:pt x="5774995" y="886383"/>
                  </a:lnTo>
                  <a:lnTo>
                    <a:pt x="5780341" y="886383"/>
                  </a:lnTo>
                  <a:lnTo>
                    <a:pt x="5780341" y="832662"/>
                  </a:lnTo>
                  <a:close/>
                </a:path>
                <a:path w="8767444" h="2041525">
                  <a:moveTo>
                    <a:pt x="5780341" y="725220"/>
                  </a:moveTo>
                  <a:lnTo>
                    <a:pt x="5774995" y="725220"/>
                  </a:lnTo>
                  <a:lnTo>
                    <a:pt x="5769622" y="725220"/>
                  </a:lnTo>
                  <a:lnTo>
                    <a:pt x="5769622" y="778941"/>
                  </a:lnTo>
                  <a:lnTo>
                    <a:pt x="5774995" y="778941"/>
                  </a:lnTo>
                  <a:lnTo>
                    <a:pt x="5780341" y="778941"/>
                  </a:lnTo>
                  <a:lnTo>
                    <a:pt x="5780341" y="725220"/>
                  </a:lnTo>
                  <a:close/>
                </a:path>
                <a:path w="8767444" h="2041525">
                  <a:moveTo>
                    <a:pt x="5780341" y="617778"/>
                  </a:moveTo>
                  <a:lnTo>
                    <a:pt x="5774995" y="617778"/>
                  </a:lnTo>
                  <a:lnTo>
                    <a:pt x="5769622" y="617778"/>
                  </a:lnTo>
                  <a:lnTo>
                    <a:pt x="5769622" y="671499"/>
                  </a:lnTo>
                  <a:lnTo>
                    <a:pt x="5774995" y="671499"/>
                  </a:lnTo>
                  <a:lnTo>
                    <a:pt x="5780341" y="671499"/>
                  </a:lnTo>
                  <a:lnTo>
                    <a:pt x="5780341" y="617778"/>
                  </a:lnTo>
                  <a:close/>
                </a:path>
                <a:path w="8767444" h="2041525">
                  <a:moveTo>
                    <a:pt x="5780341" y="510336"/>
                  </a:moveTo>
                  <a:lnTo>
                    <a:pt x="5774995" y="510336"/>
                  </a:lnTo>
                  <a:lnTo>
                    <a:pt x="5769622" y="510336"/>
                  </a:lnTo>
                  <a:lnTo>
                    <a:pt x="5769622" y="564057"/>
                  </a:lnTo>
                  <a:lnTo>
                    <a:pt x="5774995" y="564057"/>
                  </a:lnTo>
                  <a:lnTo>
                    <a:pt x="5780341" y="564057"/>
                  </a:lnTo>
                  <a:lnTo>
                    <a:pt x="5780341" y="510336"/>
                  </a:lnTo>
                  <a:close/>
                </a:path>
                <a:path w="8767444" h="2041525">
                  <a:moveTo>
                    <a:pt x="5780341" y="402894"/>
                  </a:moveTo>
                  <a:lnTo>
                    <a:pt x="5774995" y="402894"/>
                  </a:lnTo>
                  <a:lnTo>
                    <a:pt x="5769622" y="402894"/>
                  </a:lnTo>
                  <a:lnTo>
                    <a:pt x="5769622" y="456615"/>
                  </a:lnTo>
                  <a:lnTo>
                    <a:pt x="5774995" y="456615"/>
                  </a:lnTo>
                  <a:lnTo>
                    <a:pt x="5780341" y="456615"/>
                  </a:lnTo>
                  <a:lnTo>
                    <a:pt x="5780341" y="402894"/>
                  </a:lnTo>
                  <a:close/>
                </a:path>
                <a:path w="8767444" h="2041525">
                  <a:moveTo>
                    <a:pt x="5780341" y="295452"/>
                  </a:moveTo>
                  <a:lnTo>
                    <a:pt x="5774995" y="295452"/>
                  </a:lnTo>
                  <a:lnTo>
                    <a:pt x="5769622" y="295452"/>
                  </a:lnTo>
                  <a:lnTo>
                    <a:pt x="5769622" y="349173"/>
                  </a:lnTo>
                  <a:lnTo>
                    <a:pt x="5774995" y="349173"/>
                  </a:lnTo>
                  <a:lnTo>
                    <a:pt x="5780341" y="349173"/>
                  </a:lnTo>
                  <a:lnTo>
                    <a:pt x="5780341" y="295452"/>
                  </a:lnTo>
                  <a:close/>
                </a:path>
                <a:path w="8767444" h="2041525">
                  <a:moveTo>
                    <a:pt x="5780341" y="188010"/>
                  </a:moveTo>
                  <a:lnTo>
                    <a:pt x="5774995" y="188010"/>
                  </a:lnTo>
                  <a:lnTo>
                    <a:pt x="5769622" y="188010"/>
                  </a:lnTo>
                  <a:lnTo>
                    <a:pt x="5769622" y="241731"/>
                  </a:lnTo>
                  <a:lnTo>
                    <a:pt x="5774995" y="241731"/>
                  </a:lnTo>
                  <a:lnTo>
                    <a:pt x="5780341" y="241731"/>
                  </a:lnTo>
                  <a:lnTo>
                    <a:pt x="5780341" y="188010"/>
                  </a:lnTo>
                  <a:close/>
                </a:path>
                <a:path w="8767444" h="2041525">
                  <a:moveTo>
                    <a:pt x="5780341" y="107429"/>
                  </a:moveTo>
                  <a:lnTo>
                    <a:pt x="5776201" y="86880"/>
                  </a:lnTo>
                  <a:lnTo>
                    <a:pt x="5773051" y="87503"/>
                  </a:lnTo>
                  <a:lnTo>
                    <a:pt x="5767781" y="88544"/>
                  </a:lnTo>
                  <a:lnTo>
                    <a:pt x="5768987" y="94640"/>
                  </a:lnTo>
                  <a:lnTo>
                    <a:pt x="5769584" y="100596"/>
                  </a:lnTo>
                  <a:lnTo>
                    <a:pt x="5769622" y="134289"/>
                  </a:lnTo>
                  <a:lnTo>
                    <a:pt x="5774995" y="134289"/>
                  </a:lnTo>
                  <a:lnTo>
                    <a:pt x="5780341" y="134289"/>
                  </a:lnTo>
                  <a:lnTo>
                    <a:pt x="5780341" y="107429"/>
                  </a:lnTo>
                  <a:close/>
                </a:path>
                <a:path w="8767444" h="2041525">
                  <a:moveTo>
                    <a:pt x="5963043" y="1799640"/>
                  </a:moveTo>
                  <a:lnTo>
                    <a:pt x="5957671" y="1799640"/>
                  </a:lnTo>
                  <a:lnTo>
                    <a:pt x="5952312" y="1799640"/>
                  </a:lnTo>
                  <a:lnTo>
                    <a:pt x="5952312" y="1853361"/>
                  </a:lnTo>
                  <a:lnTo>
                    <a:pt x="5957671" y="1853361"/>
                  </a:lnTo>
                  <a:lnTo>
                    <a:pt x="5963043" y="1853361"/>
                  </a:lnTo>
                  <a:lnTo>
                    <a:pt x="5963043" y="1799640"/>
                  </a:lnTo>
                  <a:close/>
                </a:path>
                <a:path w="8767444" h="2041525">
                  <a:moveTo>
                    <a:pt x="5963043" y="1692198"/>
                  </a:moveTo>
                  <a:lnTo>
                    <a:pt x="5957671" y="1692198"/>
                  </a:lnTo>
                  <a:lnTo>
                    <a:pt x="5952312" y="1692198"/>
                  </a:lnTo>
                  <a:lnTo>
                    <a:pt x="5952312" y="1745919"/>
                  </a:lnTo>
                  <a:lnTo>
                    <a:pt x="5957671" y="1745919"/>
                  </a:lnTo>
                  <a:lnTo>
                    <a:pt x="5963043" y="1745919"/>
                  </a:lnTo>
                  <a:lnTo>
                    <a:pt x="5963043" y="1692198"/>
                  </a:lnTo>
                  <a:close/>
                </a:path>
                <a:path w="8767444" h="2041525">
                  <a:moveTo>
                    <a:pt x="5963043" y="1584756"/>
                  </a:moveTo>
                  <a:lnTo>
                    <a:pt x="5957671" y="1584756"/>
                  </a:lnTo>
                  <a:lnTo>
                    <a:pt x="5952312" y="1584756"/>
                  </a:lnTo>
                  <a:lnTo>
                    <a:pt x="5952312" y="1638477"/>
                  </a:lnTo>
                  <a:lnTo>
                    <a:pt x="5957671" y="1638477"/>
                  </a:lnTo>
                  <a:lnTo>
                    <a:pt x="5963043" y="1638477"/>
                  </a:lnTo>
                  <a:lnTo>
                    <a:pt x="5963043" y="1584756"/>
                  </a:lnTo>
                  <a:close/>
                </a:path>
                <a:path w="8767444" h="2041525">
                  <a:moveTo>
                    <a:pt x="5963043" y="1477314"/>
                  </a:moveTo>
                  <a:lnTo>
                    <a:pt x="5957671" y="1477314"/>
                  </a:lnTo>
                  <a:lnTo>
                    <a:pt x="5952312" y="1477314"/>
                  </a:lnTo>
                  <a:lnTo>
                    <a:pt x="5952312" y="1531035"/>
                  </a:lnTo>
                  <a:lnTo>
                    <a:pt x="5957671" y="1531035"/>
                  </a:lnTo>
                  <a:lnTo>
                    <a:pt x="5963043" y="1531035"/>
                  </a:lnTo>
                  <a:lnTo>
                    <a:pt x="5963043" y="1477314"/>
                  </a:lnTo>
                  <a:close/>
                </a:path>
                <a:path w="8767444" h="2041525">
                  <a:moveTo>
                    <a:pt x="5963043" y="1369872"/>
                  </a:moveTo>
                  <a:lnTo>
                    <a:pt x="5957671" y="1369872"/>
                  </a:lnTo>
                  <a:lnTo>
                    <a:pt x="5952312" y="1369872"/>
                  </a:lnTo>
                  <a:lnTo>
                    <a:pt x="5952312" y="1423593"/>
                  </a:lnTo>
                  <a:lnTo>
                    <a:pt x="5957671" y="1423593"/>
                  </a:lnTo>
                  <a:lnTo>
                    <a:pt x="5963043" y="1423593"/>
                  </a:lnTo>
                  <a:lnTo>
                    <a:pt x="5963043" y="1369872"/>
                  </a:lnTo>
                  <a:close/>
                </a:path>
                <a:path w="8767444" h="2041525">
                  <a:moveTo>
                    <a:pt x="5963043" y="1262430"/>
                  </a:moveTo>
                  <a:lnTo>
                    <a:pt x="5957671" y="1262430"/>
                  </a:lnTo>
                  <a:lnTo>
                    <a:pt x="5952312" y="1262430"/>
                  </a:lnTo>
                  <a:lnTo>
                    <a:pt x="5952312" y="1316151"/>
                  </a:lnTo>
                  <a:lnTo>
                    <a:pt x="5957671" y="1316151"/>
                  </a:lnTo>
                  <a:lnTo>
                    <a:pt x="5963043" y="1316151"/>
                  </a:lnTo>
                  <a:lnTo>
                    <a:pt x="5963043" y="1262430"/>
                  </a:lnTo>
                  <a:close/>
                </a:path>
                <a:path w="8767444" h="2041525">
                  <a:moveTo>
                    <a:pt x="5963043" y="1154988"/>
                  </a:moveTo>
                  <a:lnTo>
                    <a:pt x="5957671" y="1154988"/>
                  </a:lnTo>
                  <a:lnTo>
                    <a:pt x="5952312" y="1154988"/>
                  </a:lnTo>
                  <a:lnTo>
                    <a:pt x="5952312" y="1208709"/>
                  </a:lnTo>
                  <a:lnTo>
                    <a:pt x="5957671" y="1208709"/>
                  </a:lnTo>
                  <a:lnTo>
                    <a:pt x="5963043" y="1208709"/>
                  </a:lnTo>
                  <a:lnTo>
                    <a:pt x="5963043" y="1154988"/>
                  </a:lnTo>
                  <a:close/>
                </a:path>
                <a:path w="8767444" h="2041525">
                  <a:moveTo>
                    <a:pt x="5963043" y="1047546"/>
                  </a:moveTo>
                  <a:lnTo>
                    <a:pt x="5957671" y="1047546"/>
                  </a:lnTo>
                  <a:lnTo>
                    <a:pt x="5952312" y="1047546"/>
                  </a:lnTo>
                  <a:lnTo>
                    <a:pt x="5952312" y="1101267"/>
                  </a:lnTo>
                  <a:lnTo>
                    <a:pt x="5957671" y="1101267"/>
                  </a:lnTo>
                  <a:lnTo>
                    <a:pt x="5963043" y="1101267"/>
                  </a:lnTo>
                  <a:lnTo>
                    <a:pt x="5963043" y="1047546"/>
                  </a:lnTo>
                  <a:close/>
                </a:path>
                <a:path w="8767444" h="2041525">
                  <a:moveTo>
                    <a:pt x="5963043" y="940104"/>
                  </a:moveTo>
                  <a:lnTo>
                    <a:pt x="5957671" y="940104"/>
                  </a:lnTo>
                  <a:lnTo>
                    <a:pt x="5952312" y="940104"/>
                  </a:lnTo>
                  <a:lnTo>
                    <a:pt x="5952312" y="993825"/>
                  </a:lnTo>
                  <a:lnTo>
                    <a:pt x="5957671" y="993825"/>
                  </a:lnTo>
                  <a:lnTo>
                    <a:pt x="5963043" y="993825"/>
                  </a:lnTo>
                  <a:lnTo>
                    <a:pt x="5963043" y="940104"/>
                  </a:lnTo>
                  <a:close/>
                </a:path>
                <a:path w="8767444" h="2041525">
                  <a:moveTo>
                    <a:pt x="5963043" y="832662"/>
                  </a:moveTo>
                  <a:lnTo>
                    <a:pt x="5957671" y="832662"/>
                  </a:lnTo>
                  <a:lnTo>
                    <a:pt x="5952312" y="832662"/>
                  </a:lnTo>
                  <a:lnTo>
                    <a:pt x="5952312" y="886383"/>
                  </a:lnTo>
                  <a:lnTo>
                    <a:pt x="5957671" y="886383"/>
                  </a:lnTo>
                  <a:lnTo>
                    <a:pt x="5963043" y="886383"/>
                  </a:lnTo>
                  <a:lnTo>
                    <a:pt x="5963043" y="832662"/>
                  </a:lnTo>
                  <a:close/>
                </a:path>
                <a:path w="8767444" h="2041525">
                  <a:moveTo>
                    <a:pt x="5963043" y="725220"/>
                  </a:moveTo>
                  <a:lnTo>
                    <a:pt x="5957671" y="725220"/>
                  </a:lnTo>
                  <a:lnTo>
                    <a:pt x="5952312" y="725220"/>
                  </a:lnTo>
                  <a:lnTo>
                    <a:pt x="5952312" y="778941"/>
                  </a:lnTo>
                  <a:lnTo>
                    <a:pt x="5957671" y="778941"/>
                  </a:lnTo>
                  <a:lnTo>
                    <a:pt x="5963043" y="778941"/>
                  </a:lnTo>
                  <a:lnTo>
                    <a:pt x="5963043" y="725220"/>
                  </a:lnTo>
                  <a:close/>
                </a:path>
                <a:path w="8767444" h="2041525">
                  <a:moveTo>
                    <a:pt x="5963043" y="617778"/>
                  </a:moveTo>
                  <a:lnTo>
                    <a:pt x="5957671" y="617778"/>
                  </a:lnTo>
                  <a:lnTo>
                    <a:pt x="5952312" y="617778"/>
                  </a:lnTo>
                  <a:lnTo>
                    <a:pt x="5952312" y="671499"/>
                  </a:lnTo>
                  <a:lnTo>
                    <a:pt x="5957671" y="671499"/>
                  </a:lnTo>
                  <a:lnTo>
                    <a:pt x="5963043" y="671499"/>
                  </a:lnTo>
                  <a:lnTo>
                    <a:pt x="5963043" y="617778"/>
                  </a:lnTo>
                  <a:close/>
                </a:path>
                <a:path w="8767444" h="2041525">
                  <a:moveTo>
                    <a:pt x="5963043" y="510336"/>
                  </a:moveTo>
                  <a:lnTo>
                    <a:pt x="5957671" y="510336"/>
                  </a:lnTo>
                  <a:lnTo>
                    <a:pt x="5952312" y="510336"/>
                  </a:lnTo>
                  <a:lnTo>
                    <a:pt x="5952312" y="564057"/>
                  </a:lnTo>
                  <a:lnTo>
                    <a:pt x="5957671" y="564057"/>
                  </a:lnTo>
                  <a:lnTo>
                    <a:pt x="5963043" y="564057"/>
                  </a:lnTo>
                  <a:lnTo>
                    <a:pt x="5963043" y="510336"/>
                  </a:lnTo>
                  <a:close/>
                </a:path>
                <a:path w="8767444" h="2041525">
                  <a:moveTo>
                    <a:pt x="5963043" y="402894"/>
                  </a:moveTo>
                  <a:lnTo>
                    <a:pt x="5957671" y="402894"/>
                  </a:lnTo>
                  <a:lnTo>
                    <a:pt x="5952312" y="402894"/>
                  </a:lnTo>
                  <a:lnTo>
                    <a:pt x="5952312" y="456615"/>
                  </a:lnTo>
                  <a:lnTo>
                    <a:pt x="5957671" y="456615"/>
                  </a:lnTo>
                  <a:lnTo>
                    <a:pt x="5963043" y="456615"/>
                  </a:lnTo>
                  <a:lnTo>
                    <a:pt x="5963043" y="402894"/>
                  </a:lnTo>
                  <a:close/>
                </a:path>
                <a:path w="8767444" h="2041525">
                  <a:moveTo>
                    <a:pt x="5963043" y="295452"/>
                  </a:moveTo>
                  <a:lnTo>
                    <a:pt x="5957671" y="295452"/>
                  </a:lnTo>
                  <a:lnTo>
                    <a:pt x="5952312" y="295452"/>
                  </a:lnTo>
                  <a:lnTo>
                    <a:pt x="5952312" y="349173"/>
                  </a:lnTo>
                  <a:lnTo>
                    <a:pt x="5957671" y="349173"/>
                  </a:lnTo>
                  <a:lnTo>
                    <a:pt x="5963043" y="349173"/>
                  </a:lnTo>
                  <a:lnTo>
                    <a:pt x="5963043" y="295452"/>
                  </a:lnTo>
                  <a:close/>
                </a:path>
                <a:path w="8767444" h="2041525">
                  <a:moveTo>
                    <a:pt x="5963043" y="188010"/>
                  </a:moveTo>
                  <a:lnTo>
                    <a:pt x="5957671" y="188010"/>
                  </a:lnTo>
                  <a:lnTo>
                    <a:pt x="5952312" y="188010"/>
                  </a:lnTo>
                  <a:lnTo>
                    <a:pt x="5952312" y="241731"/>
                  </a:lnTo>
                  <a:lnTo>
                    <a:pt x="5957671" y="241731"/>
                  </a:lnTo>
                  <a:lnTo>
                    <a:pt x="5963043" y="241731"/>
                  </a:lnTo>
                  <a:lnTo>
                    <a:pt x="5963043" y="188010"/>
                  </a:lnTo>
                  <a:close/>
                </a:path>
                <a:path w="8767444" h="2041525">
                  <a:moveTo>
                    <a:pt x="5963043" y="107429"/>
                  </a:moveTo>
                  <a:lnTo>
                    <a:pt x="5957671" y="107442"/>
                  </a:lnTo>
                  <a:lnTo>
                    <a:pt x="5952312" y="107442"/>
                  </a:lnTo>
                  <a:lnTo>
                    <a:pt x="5952312" y="134289"/>
                  </a:lnTo>
                  <a:lnTo>
                    <a:pt x="5957671" y="134289"/>
                  </a:lnTo>
                  <a:lnTo>
                    <a:pt x="5963043" y="134289"/>
                  </a:lnTo>
                  <a:lnTo>
                    <a:pt x="5963043" y="107429"/>
                  </a:lnTo>
                  <a:close/>
                </a:path>
                <a:path w="8767444" h="2041525">
                  <a:moveTo>
                    <a:pt x="5964885" y="1952828"/>
                  </a:moveTo>
                  <a:lnTo>
                    <a:pt x="5963678" y="1946732"/>
                  </a:lnTo>
                  <a:lnTo>
                    <a:pt x="5963082" y="1940763"/>
                  </a:lnTo>
                  <a:lnTo>
                    <a:pt x="5963043" y="1907082"/>
                  </a:lnTo>
                  <a:lnTo>
                    <a:pt x="5957671" y="1907082"/>
                  </a:lnTo>
                  <a:lnTo>
                    <a:pt x="5952312" y="1907082"/>
                  </a:lnTo>
                  <a:lnTo>
                    <a:pt x="5952312" y="1933943"/>
                  </a:lnTo>
                  <a:lnTo>
                    <a:pt x="5956452" y="1954491"/>
                  </a:lnTo>
                  <a:lnTo>
                    <a:pt x="5959602" y="1953869"/>
                  </a:lnTo>
                  <a:lnTo>
                    <a:pt x="5964885" y="1952828"/>
                  </a:lnTo>
                  <a:close/>
                </a:path>
                <a:path w="8767444" h="2041525">
                  <a:moveTo>
                    <a:pt x="5964885" y="88544"/>
                  </a:moveTo>
                  <a:lnTo>
                    <a:pt x="5959602" y="87515"/>
                  </a:lnTo>
                  <a:lnTo>
                    <a:pt x="5956452" y="86880"/>
                  </a:lnTo>
                  <a:lnTo>
                    <a:pt x="5952312" y="107429"/>
                  </a:lnTo>
                  <a:lnTo>
                    <a:pt x="5957671" y="107429"/>
                  </a:lnTo>
                  <a:lnTo>
                    <a:pt x="5963043" y="107429"/>
                  </a:lnTo>
                  <a:lnTo>
                    <a:pt x="5963082" y="100596"/>
                  </a:lnTo>
                  <a:lnTo>
                    <a:pt x="5963678" y="94640"/>
                  </a:lnTo>
                  <a:lnTo>
                    <a:pt x="5964885" y="88544"/>
                  </a:lnTo>
                  <a:close/>
                </a:path>
                <a:path w="8767444" h="2041525">
                  <a:moveTo>
                    <a:pt x="6006033" y="2014359"/>
                  </a:moveTo>
                  <a:lnTo>
                    <a:pt x="5979325" y="1987664"/>
                  </a:lnTo>
                  <a:lnTo>
                    <a:pt x="5974867" y="1990648"/>
                  </a:lnTo>
                  <a:lnTo>
                    <a:pt x="5972035" y="1992541"/>
                  </a:lnTo>
                  <a:lnTo>
                    <a:pt x="5983744" y="2009927"/>
                  </a:lnTo>
                  <a:lnTo>
                    <a:pt x="6001143" y="2021662"/>
                  </a:lnTo>
                  <a:lnTo>
                    <a:pt x="6003036" y="2018817"/>
                  </a:lnTo>
                  <a:lnTo>
                    <a:pt x="6006033" y="2014359"/>
                  </a:lnTo>
                  <a:close/>
                </a:path>
                <a:path w="8767444" h="2041525">
                  <a:moveTo>
                    <a:pt x="6006033" y="27012"/>
                  </a:moveTo>
                  <a:lnTo>
                    <a:pt x="6003036" y="22555"/>
                  </a:lnTo>
                  <a:lnTo>
                    <a:pt x="5994984" y="28536"/>
                  </a:lnTo>
                  <a:lnTo>
                    <a:pt x="6003036" y="22542"/>
                  </a:lnTo>
                  <a:lnTo>
                    <a:pt x="6001143" y="19723"/>
                  </a:lnTo>
                  <a:lnTo>
                    <a:pt x="5983744" y="31470"/>
                  </a:lnTo>
                  <a:lnTo>
                    <a:pt x="5972035" y="48831"/>
                  </a:lnTo>
                  <a:lnTo>
                    <a:pt x="5974867" y="50723"/>
                  </a:lnTo>
                  <a:lnTo>
                    <a:pt x="5979325" y="53708"/>
                  </a:lnTo>
                  <a:lnTo>
                    <a:pt x="5985002" y="46088"/>
                  </a:lnTo>
                  <a:lnTo>
                    <a:pt x="5991377" y="39052"/>
                  </a:lnTo>
                  <a:lnTo>
                    <a:pt x="5998400" y="32689"/>
                  </a:lnTo>
                  <a:lnTo>
                    <a:pt x="6006033" y="27012"/>
                  </a:lnTo>
                  <a:close/>
                </a:path>
                <a:path w="8767444" h="2041525">
                  <a:moveTo>
                    <a:pt x="6086830" y="2030641"/>
                  </a:moveTo>
                  <a:lnTo>
                    <a:pt x="6059741" y="2030641"/>
                  </a:lnTo>
                  <a:lnTo>
                    <a:pt x="6053277" y="2030641"/>
                  </a:lnTo>
                  <a:lnTo>
                    <a:pt x="6046965" y="2030006"/>
                  </a:lnTo>
                  <a:lnTo>
                    <a:pt x="6040869" y="2028799"/>
                  </a:lnTo>
                  <a:lnTo>
                    <a:pt x="6039828" y="2034070"/>
                  </a:lnTo>
                  <a:lnTo>
                    <a:pt x="6039193" y="2037245"/>
                  </a:lnTo>
                  <a:lnTo>
                    <a:pt x="6059741" y="2041385"/>
                  </a:lnTo>
                  <a:lnTo>
                    <a:pt x="6086830" y="2041398"/>
                  </a:lnTo>
                  <a:lnTo>
                    <a:pt x="6086830" y="2030641"/>
                  </a:lnTo>
                  <a:close/>
                </a:path>
                <a:path w="8767444" h="2041525">
                  <a:moveTo>
                    <a:pt x="6086830" y="0"/>
                  </a:moveTo>
                  <a:lnTo>
                    <a:pt x="6059741" y="0"/>
                  </a:lnTo>
                  <a:lnTo>
                    <a:pt x="6039193" y="4140"/>
                  </a:lnTo>
                  <a:lnTo>
                    <a:pt x="6039828" y="7302"/>
                  </a:lnTo>
                  <a:lnTo>
                    <a:pt x="6040869" y="12573"/>
                  </a:lnTo>
                  <a:lnTo>
                    <a:pt x="6046965" y="11366"/>
                  </a:lnTo>
                  <a:lnTo>
                    <a:pt x="6053277" y="10731"/>
                  </a:lnTo>
                  <a:lnTo>
                    <a:pt x="6059741" y="10731"/>
                  </a:lnTo>
                  <a:lnTo>
                    <a:pt x="6086830" y="10731"/>
                  </a:lnTo>
                  <a:lnTo>
                    <a:pt x="6086830" y="0"/>
                  </a:lnTo>
                  <a:close/>
                </a:path>
                <a:path w="8767444" h="2041525">
                  <a:moveTo>
                    <a:pt x="6195174" y="2030641"/>
                  </a:moveTo>
                  <a:lnTo>
                    <a:pt x="6140996" y="2030641"/>
                  </a:lnTo>
                  <a:lnTo>
                    <a:pt x="6140996" y="2041398"/>
                  </a:lnTo>
                  <a:lnTo>
                    <a:pt x="6195174" y="2041398"/>
                  </a:lnTo>
                  <a:lnTo>
                    <a:pt x="6195174" y="2030641"/>
                  </a:lnTo>
                  <a:close/>
                </a:path>
                <a:path w="8767444" h="2041525">
                  <a:moveTo>
                    <a:pt x="6195174" y="0"/>
                  </a:moveTo>
                  <a:lnTo>
                    <a:pt x="6140996" y="0"/>
                  </a:lnTo>
                  <a:lnTo>
                    <a:pt x="6140996" y="10731"/>
                  </a:lnTo>
                  <a:lnTo>
                    <a:pt x="6195174" y="10731"/>
                  </a:lnTo>
                  <a:lnTo>
                    <a:pt x="6195174" y="0"/>
                  </a:lnTo>
                  <a:close/>
                </a:path>
                <a:path w="8767444" h="2041525">
                  <a:moveTo>
                    <a:pt x="6303505" y="2030641"/>
                  </a:moveTo>
                  <a:lnTo>
                    <a:pt x="6249340" y="2030641"/>
                  </a:lnTo>
                  <a:lnTo>
                    <a:pt x="6249340" y="2041398"/>
                  </a:lnTo>
                  <a:lnTo>
                    <a:pt x="6303505" y="2041398"/>
                  </a:lnTo>
                  <a:lnTo>
                    <a:pt x="6303505" y="2030641"/>
                  </a:lnTo>
                  <a:close/>
                </a:path>
                <a:path w="8767444" h="2041525">
                  <a:moveTo>
                    <a:pt x="6303505" y="0"/>
                  </a:moveTo>
                  <a:lnTo>
                    <a:pt x="6249340" y="0"/>
                  </a:lnTo>
                  <a:lnTo>
                    <a:pt x="6249340" y="10731"/>
                  </a:lnTo>
                  <a:lnTo>
                    <a:pt x="6303505" y="10731"/>
                  </a:lnTo>
                  <a:lnTo>
                    <a:pt x="6303505" y="0"/>
                  </a:lnTo>
                  <a:close/>
                </a:path>
                <a:path w="8767444" h="2041525">
                  <a:moveTo>
                    <a:pt x="6411849" y="2030641"/>
                  </a:moveTo>
                  <a:lnTo>
                    <a:pt x="6357671" y="2030641"/>
                  </a:lnTo>
                  <a:lnTo>
                    <a:pt x="6357671" y="2041398"/>
                  </a:lnTo>
                  <a:lnTo>
                    <a:pt x="6411849" y="2041398"/>
                  </a:lnTo>
                  <a:lnTo>
                    <a:pt x="6411849" y="2030641"/>
                  </a:lnTo>
                  <a:close/>
                </a:path>
                <a:path w="8767444" h="2041525">
                  <a:moveTo>
                    <a:pt x="6411849" y="0"/>
                  </a:moveTo>
                  <a:lnTo>
                    <a:pt x="6357671" y="0"/>
                  </a:lnTo>
                  <a:lnTo>
                    <a:pt x="6357671" y="10731"/>
                  </a:lnTo>
                  <a:lnTo>
                    <a:pt x="6411849" y="10731"/>
                  </a:lnTo>
                  <a:lnTo>
                    <a:pt x="6411849" y="0"/>
                  </a:lnTo>
                  <a:close/>
                </a:path>
                <a:path w="8767444" h="2041525">
                  <a:moveTo>
                    <a:pt x="6520180" y="2030641"/>
                  </a:moveTo>
                  <a:lnTo>
                    <a:pt x="6466014" y="2030641"/>
                  </a:lnTo>
                  <a:lnTo>
                    <a:pt x="6466014" y="2041398"/>
                  </a:lnTo>
                  <a:lnTo>
                    <a:pt x="6520180" y="2041398"/>
                  </a:lnTo>
                  <a:lnTo>
                    <a:pt x="6520180" y="2030641"/>
                  </a:lnTo>
                  <a:close/>
                </a:path>
                <a:path w="8767444" h="2041525">
                  <a:moveTo>
                    <a:pt x="6520180" y="0"/>
                  </a:moveTo>
                  <a:lnTo>
                    <a:pt x="6466014" y="0"/>
                  </a:lnTo>
                  <a:lnTo>
                    <a:pt x="6466014" y="10731"/>
                  </a:lnTo>
                  <a:lnTo>
                    <a:pt x="6520180" y="10731"/>
                  </a:lnTo>
                  <a:lnTo>
                    <a:pt x="6520180" y="0"/>
                  </a:lnTo>
                  <a:close/>
                </a:path>
                <a:path w="8767444" h="2041525">
                  <a:moveTo>
                    <a:pt x="6628524" y="2030641"/>
                  </a:moveTo>
                  <a:lnTo>
                    <a:pt x="6574345" y="2030641"/>
                  </a:lnTo>
                  <a:lnTo>
                    <a:pt x="6574345" y="2041398"/>
                  </a:lnTo>
                  <a:lnTo>
                    <a:pt x="6628524" y="2041398"/>
                  </a:lnTo>
                  <a:lnTo>
                    <a:pt x="6628524" y="2030641"/>
                  </a:lnTo>
                  <a:close/>
                </a:path>
                <a:path w="8767444" h="2041525">
                  <a:moveTo>
                    <a:pt x="6628524" y="0"/>
                  </a:moveTo>
                  <a:lnTo>
                    <a:pt x="6574345" y="0"/>
                  </a:lnTo>
                  <a:lnTo>
                    <a:pt x="6574345" y="10731"/>
                  </a:lnTo>
                  <a:lnTo>
                    <a:pt x="6628524" y="10731"/>
                  </a:lnTo>
                  <a:lnTo>
                    <a:pt x="6628524" y="0"/>
                  </a:lnTo>
                  <a:close/>
                </a:path>
                <a:path w="8767444" h="2041525">
                  <a:moveTo>
                    <a:pt x="6736855" y="2030641"/>
                  </a:moveTo>
                  <a:lnTo>
                    <a:pt x="6682689" y="2030641"/>
                  </a:lnTo>
                  <a:lnTo>
                    <a:pt x="6682689" y="2041398"/>
                  </a:lnTo>
                  <a:lnTo>
                    <a:pt x="6736855" y="2041398"/>
                  </a:lnTo>
                  <a:lnTo>
                    <a:pt x="6736855" y="2030641"/>
                  </a:lnTo>
                  <a:close/>
                </a:path>
                <a:path w="8767444" h="2041525">
                  <a:moveTo>
                    <a:pt x="6736855" y="0"/>
                  </a:moveTo>
                  <a:lnTo>
                    <a:pt x="6682689" y="0"/>
                  </a:lnTo>
                  <a:lnTo>
                    <a:pt x="6682689" y="10731"/>
                  </a:lnTo>
                  <a:lnTo>
                    <a:pt x="6736855" y="10731"/>
                  </a:lnTo>
                  <a:lnTo>
                    <a:pt x="6736855" y="0"/>
                  </a:lnTo>
                  <a:close/>
                </a:path>
                <a:path w="8767444" h="2041525">
                  <a:moveTo>
                    <a:pt x="6845186" y="0"/>
                  </a:moveTo>
                  <a:lnTo>
                    <a:pt x="6791020" y="0"/>
                  </a:lnTo>
                  <a:lnTo>
                    <a:pt x="6791020" y="10731"/>
                  </a:lnTo>
                  <a:lnTo>
                    <a:pt x="6845186" y="10731"/>
                  </a:lnTo>
                  <a:lnTo>
                    <a:pt x="6845186" y="0"/>
                  </a:lnTo>
                  <a:close/>
                </a:path>
                <a:path w="8767444" h="2041525">
                  <a:moveTo>
                    <a:pt x="6845198" y="2030641"/>
                  </a:moveTo>
                  <a:lnTo>
                    <a:pt x="6791020" y="2030641"/>
                  </a:lnTo>
                  <a:lnTo>
                    <a:pt x="6791020" y="2041398"/>
                  </a:lnTo>
                  <a:lnTo>
                    <a:pt x="6845198" y="2041398"/>
                  </a:lnTo>
                  <a:lnTo>
                    <a:pt x="6845198" y="2030641"/>
                  </a:lnTo>
                  <a:close/>
                </a:path>
                <a:path w="8767444" h="2041525">
                  <a:moveTo>
                    <a:pt x="6953529" y="2030641"/>
                  </a:moveTo>
                  <a:lnTo>
                    <a:pt x="6899364" y="2030641"/>
                  </a:lnTo>
                  <a:lnTo>
                    <a:pt x="6899364" y="2041398"/>
                  </a:lnTo>
                  <a:lnTo>
                    <a:pt x="6953529" y="2041398"/>
                  </a:lnTo>
                  <a:lnTo>
                    <a:pt x="6953529" y="2030641"/>
                  </a:lnTo>
                  <a:close/>
                </a:path>
                <a:path w="8767444" h="2041525">
                  <a:moveTo>
                    <a:pt x="6953529" y="0"/>
                  </a:moveTo>
                  <a:lnTo>
                    <a:pt x="6899364" y="0"/>
                  </a:lnTo>
                  <a:lnTo>
                    <a:pt x="6899364" y="10731"/>
                  </a:lnTo>
                  <a:lnTo>
                    <a:pt x="6953529" y="10731"/>
                  </a:lnTo>
                  <a:lnTo>
                    <a:pt x="6953529" y="0"/>
                  </a:lnTo>
                  <a:close/>
                </a:path>
                <a:path w="8767444" h="2041525">
                  <a:moveTo>
                    <a:pt x="7061860" y="2030641"/>
                  </a:moveTo>
                  <a:lnTo>
                    <a:pt x="7007695" y="2030641"/>
                  </a:lnTo>
                  <a:lnTo>
                    <a:pt x="7007695" y="2041398"/>
                  </a:lnTo>
                  <a:lnTo>
                    <a:pt x="7061860" y="2041398"/>
                  </a:lnTo>
                  <a:lnTo>
                    <a:pt x="7061860" y="2030641"/>
                  </a:lnTo>
                  <a:close/>
                </a:path>
                <a:path w="8767444" h="2041525">
                  <a:moveTo>
                    <a:pt x="7061860" y="0"/>
                  </a:moveTo>
                  <a:lnTo>
                    <a:pt x="7007695" y="0"/>
                  </a:lnTo>
                  <a:lnTo>
                    <a:pt x="7007695" y="10731"/>
                  </a:lnTo>
                  <a:lnTo>
                    <a:pt x="7061860" y="10731"/>
                  </a:lnTo>
                  <a:lnTo>
                    <a:pt x="7061860" y="0"/>
                  </a:lnTo>
                  <a:close/>
                </a:path>
                <a:path w="8767444" h="2041525">
                  <a:moveTo>
                    <a:pt x="7170204" y="2030641"/>
                  </a:moveTo>
                  <a:lnTo>
                    <a:pt x="7116038" y="2030641"/>
                  </a:lnTo>
                  <a:lnTo>
                    <a:pt x="7116038" y="2041398"/>
                  </a:lnTo>
                  <a:lnTo>
                    <a:pt x="7170204" y="2041398"/>
                  </a:lnTo>
                  <a:lnTo>
                    <a:pt x="7170204" y="2030641"/>
                  </a:lnTo>
                  <a:close/>
                </a:path>
                <a:path w="8767444" h="2041525">
                  <a:moveTo>
                    <a:pt x="7170204" y="0"/>
                  </a:moveTo>
                  <a:lnTo>
                    <a:pt x="7116038" y="0"/>
                  </a:lnTo>
                  <a:lnTo>
                    <a:pt x="7116038" y="10731"/>
                  </a:lnTo>
                  <a:lnTo>
                    <a:pt x="7170204" y="10731"/>
                  </a:lnTo>
                  <a:lnTo>
                    <a:pt x="7170204" y="0"/>
                  </a:lnTo>
                  <a:close/>
                </a:path>
                <a:path w="8767444" h="2041525">
                  <a:moveTo>
                    <a:pt x="7278548" y="2030641"/>
                  </a:moveTo>
                  <a:lnTo>
                    <a:pt x="7224382" y="2030641"/>
                  </a:lnTo>
                  <a:lnTo>
                    <a:pt x="7224382" y="2041398"/>
                  </a:lnTo>
                  <a:lnTo>
                    <a:pt x="7278548" y="2041398"/>
                  </a:lnTo>
                  <a:lnTo>
                    <a:pt x="7278548" y="2030641"/>
                  </a:lnTo>
                  <a:close/>
                </a:path>
                <a:path w="8767444" h="2041525">
                  <a:moveTo>
                    <a:pt x="7278548" y="0"/>
                  </a:moveTo>
                  <a:lnTo>
                    <a:pt x="7224382" y="0"/>
                  </a:lnTo>
                  <a:lnTo>
                    <a:pt x="7224382" y="10731"/>
                  </a:lnTo>
                  <a:lnTo>
                    <a:pt x="7278548" y="10731"/>
                  </a:lnTo>
                  <a:lnTo>
                    <a:pt x="7278548" y="0"/>
                  </a:lnTo>
                  <a:close/>
                </a:path>
                <a:path w="8767444" h="2041525">
                  <a:moveTo>
                    <a:pt x="7386879" y="2030641"/>
                  </a:moveTo>
                  <a:lnTo>
                    <a:pt x="7332713" y="2030641"/>
                  </a:lnTo>
                  <a:lnTo>
                    <a:pt x="7332713" y="2041398"/>
                  </a:lnTo>
                  <a:lnTo>
                    <a:pt x="7386879" y="2041398"/>
                  </a:lnTo>
                  <a:lnTo>
                    <a:pt x="7386879" y="2030641"/>
                  </a:lnTo>
                  <a:close/>
                </a:path>
                <a:path w="8767444" h="2041525">
                  <a:moveTo>
                    <a:pt x="7386879" y="0"/>
                  </a:moveTo>
                  <a:lnTo>
                    <a:pt x="7332713" y="0"/>
                  </a:lnTo>
                  <a:lnTo>
                    <a:pt x="7332713" y="10731"/>
                  </a:lnTo>
                  <a:lnTo>
                    <a:pt x="7386879" y="10731"/>
                  </a:lnTo>
                  <a:lnTo>
                    <a:pt x="7386879" y="0"/>
                  </a:lnTo>
                  <a:close/>
                </a:path>
                <a:path w="8767444" h="2041525">
                  <a:moveTo>
                    <a:pt x="7495222" y="2030641"/>
                  </a:moveTo>
                  <a:lnTo>
                    <a:pt x="7441057" y="2030641"/>
                  </a:lnTo>
                  <a:lnTo>
                    <a:pt x="7441057" y="2041398"/>
                  </a:lnTo>
                  <a:lnTo>
                    <a:pt x="7495222" y="2041398"/>
                  </a:lnTo>
                  <a:lnTo>
                    <a:pt x="7495222" y="2030641"/>
                  </a:lnTo>
                  <a:close/>
                </a:path>
                <a:path w="8767444" h="2041525">
                  <a:moveTo>
                    <a:pt x="7495222" y="0"/>
                  </a:moveTo>
                  <a:lnTo>
                    <a:pt x="7441057" y="0"/>
                  </a:lnTo>
                  <a:lnTo>
                    <a:pt x="7441057" y="10731"/>
                  </a:lnTo>
                  <a:lnTo>
                    <a:pt x="7495222" y="10731"/>
                  </a:lnTo>
                  <a:lnTo>
                    <a:pt x="7495222" y="0"/>
                  </a:lnTo>
                  <a:close/>
                </a:path>
                <a:path w="8767444" h="2041525">
                  <a:moveTo>
                    <a:pt x="7603553" y="2030641"/>
                  </a:moveTo>
                  <a:lnTo>
                    <a:pt x="7549388" y="2030641"/>
                  </a:lnTo>
                  <a:lnTo>
                    <a:pt x="7549388" y="2041398"/>
                  </a:lnTo>
                  <a:lnTo>
                    <a:pt x="7603553" y="2041398"/>
                  </a:lnTo>
                  <a:lnTo>
                    <a:pt x="7603553" y="2030641"/>
                  </a:lnTo>
                  <a:close/>
                </a:path>
                <a:path w="8767444" h="2041525">
                  <a:moveTo>
                    <a:pt x="7603553" y="0"/>
                  </a:moveTo>
                  <a:lnTo>
                    <a:pt x="7549388" y="0"/>
                  </a:lnTo>
                  <a:lnTo>
                    <a:pt x="7549388" y="10731"/>
                  </a:lnTo>
                  <a:lnTo>
                    <a:pt x="7603553" y="10731"/>
                  </a:lnTo>
                  <a:lnTo>
                    <a:pt x="7603553" y="0"/>
                  </a:lnTo>
                  <a:close/>
                </a:path>
                <a:path w="8767444" h="2041525">
                  <a:moveTo>
                    <a:pt x="7711897" y="2030641"/>
                  </a:moveTo>
                  <a:lnTo>
                    <a:pt x="7657732" y="2030641"/>
                  </a:lnTo>
                  <a:lnTo>
                    <a:pt x="7657732" y="2041398"/>
                  </a:lnTo>
                  <a:lnTo>
                    <a:pt x="7711897" y="2041398"/>
                  </a:lnTo>
                  <a:lnTo>
                    <a:pt x="7711897" y="2030641"/>
                  </a:lnTo>
                  <a:close/>
                </a:path>
                <a:path w="8767444" h="2041525">
                  <a:moveTo>
                    <a:pt x="7711897" y="0"/>
                  </a:moveTo>
                  <a:lnTo>
                    <a:pt x="7657719" y="0"/>
                  </a:lnTo>
                  <a:lnTo>
                    <a:pt x="7657719" y="10731"/>
                  </a:lnTo>
                  <a:lnTo>
                    <a:pt x="7711897" y="10731"/>
                  </a:lnTo>
                  <a:lnTo>
                    <a:pt x="7711897" y="0"/>
                  </a:lnTo>
                  <a:close/>
                </a:path>
                <a:path w="8767444" h="2041525">
                  <a:moveTo>
                    <a:pt x="7820228" y="2030641"/>
                  </a:moveTo>
                  <a:lnTo>
                    <a:pt x="7766063" y="2030641"/>
                  </a:lnTo>
                  <a:lnTo>
                    <a:pt x="7766063" y="2041398"/>
                  </a:lnTo>
                  <a:lnTo>
                    <a:pt x="7820228" y="2041398"/>
                  </a:lnTo>
                  <a:lnTo>
                    <a:pt x="7820228" y="2030641"/>
                  </a:lnTo>
                  <a:close/>
                </a:path>
                <a:path w="8767444" h="2041525">
                  <a:moveTo>
                    <a:pt x="7820228" y="0"/>
                  </a:moveTo>
                  <a:lnTo>
                    <a:pt x="7766063" y="0"/>
                  </a:lnTo>
                  <a:lnTo>
                    <a:pt x="7766063" y="10731"/>
                  </a:lnTo>
                  <a:lnTo>
                    <a:pt x="7820228" y="10731"/>
                  </a:lnTo>
                  <a:lnTo>
                    <a:pt x="7820228" y="0"/>
                  </a:lnTo>
                  <a:close/>
                </a:path>
                <a:path w="8767444" h="2041525">
                  <a:moveTo>
                    <a:pt x="7928572" y="2030641"/>
                  </a:moveTo>
                  <a:lnTo>
                    <a:pt x="7874394" y="2030641"/>
                  </a:lnTo>
                  <a:lnTo>
                    <a:pt x="7874394" y="2041398"/>
                  </a:lnTo>
                  <a:lnTo>
                    <a:pt x="7928572" y="2041398"/>
                  </a:lnTo>
                  <a:lnTo>
                    <a:pt x="7928572" y="2030641"/>
                  </a:lnTo>
                  <a:close/>
                </a:path>
                <a:path w="8767444" h="2041525">
                  <a:moveTo>
                    <a:pt x="7928572" y="0"/>
                  </a:moveTo>
                  <a:lnTo>
                    <a:pt x="7874394" y="0"/>
                  </a:lnTo>
                  <a:lnTo>
                    <a:pt x="7874394" y="10731"/>
                  </a:lnTo>
                  <a:lnTo>
                    <a:pt x="7928572" y="10731"/>
                  </a:lnTo>
                  <a:lnTo>
                    <a:pt x="7928572" y="0"/>
                  </a:lnTo>
                  <a:close/>
                </a:path>
                <a:path w="8767444" h="2041525">
                  <a:moveTo>
                    <a:pt x="8036903" y="2030641"/>
                  </a:moveTo>
                  <a:lnTo>
                    <a:pt x="7982737" y="2030641"/>
                  </a:lnTo>
                  <a:lnTo>
                    <a:pt x="7982737" y="2041398"/>
                  </a:lnTo>
                  <a:lnTo>
                    <a:pt x="8036903" y="2041398"/>
                  </a:lnTo>
                  <a:lnTo>
                    <a:pt x="8036903" y="2030641"/>
                  </a:lnTo>
                  <a:close/>
                </a:path>
                <a:path w="8767444" h="2041525">
                  <a:moveTo>
                    <a:pt x="8036903" y="0"/>
                  </a:moveTo>
                  <a:lnTo>
                    <a:pt x="7982737" y="0"/>
                  </a:lnTo>
                  <a:lnTo>
                    <a:pt x="7982737" y="10731"/>
                  </a:lnTo>
                  <a:lnTo>
                    <a:pt x="8036903" y="10731"/>
                  </a:lnTo>
                  <a:lnTo>
                    <a:pt x="8036903" y="0"/>
                  </a:lnTo>
                  <a:close/>
                </a:path>
                <a:path w="8767444" h="2041525">
                  <a:moveTo>
                    <a:pt x="8145246" y="2030641"/>
                  </a:moveTo>
                  <a:lnTo>
                    <a:pt x="8091068" y="2030641"/>
                  </a:lnTo>
                  <a:lnTo>
                    <a:pt x="8091068" y="2041398"/>
                  </a:lnTo>
                  <a:lnTo>
                    <a:pt x="8145246" y="2041398"/>
                  </a:lnTo>
                  <a:lnTo>
                    <a:pt x="8145246" y="2030641"/>
                  </a:lnTo>
                  <a:close/>
                </a:path>
                <a:path w="8767444" h="2041525">
                  <a:moveTo>
                    <a:pt x="8145246" y="0"/>
                  </a:moveTo>
                  <a:lnTo>
                    <a:pt x="8091068" y="0"/>
                  </a:lnTo>
                  <a:lnTo>
                    <a:pt x="8091068" y="10731"/>
                  </a:lnTo>
                  <a:lnTo>
                    <a:pt x="8145246" y="10731"/>
                  </a:lnTo>
                  <a:lnTo>
                    <a:pt x="8145246" y="0"/>
                  </a:lnTo>
                  <a:close/>
                </a:path>
                <a:path w="8767444" h="2041525">
                  <a:moveTo>
                    <a:pt x="8253577" y="2030641"/>
                  </a:moveTo>
                  <a:lnTo>
                    <a:pt x="8199412" y="2030641"/>
                  </a:lnTo>
                  <a:lnTo>
                    <a:pt x="8199412" y="2041398"/>
                  </a:lnTo>
                  <a:lnTo>
                    <a:pt x="8253577" y="2041398"/>
                  </a:lnTo>
                  <a:lnTo>
                    <a:pt x="8253577" y="2030641"/>
                  </a:lnTo>
                  <a:close/>
                </a:path>
                <a:path w="8767444" h="2041525">
                  <a:moveTo>
                    <a:pt x="8253577" y="0"/>
                  </a:moveTo>
                  <a:lnTo>
                    <a:pt x="8199412" y="0"/>
                  </a:lnTo>
                  <a:lnTo>
                    <a:pt x="8199412" y="10731"/>
                  </a:lnTo>
                  <a:lnTo>
                    <a:pt x="8253577" y="10731"/>
                  </a:lnTo>
                  <a:lnTo>
                    <a:pt x="8253577" y="0"/>
                  </a:lnTo>
                  <a:close/>
                </a:path>
                <a:path w="8767444" h="2041525">
                  <a:moveTo>
                    <a:pt x="8361921" y="2030641"/>
                  </a:moveTo>
                  <a:lnTo>
                    <a:pt x="8307743" y="2030641"/>
                  </a:lnTo>
                  <a:lnTo>
                    <a:pt x="8307743" y="2041398"/>
                  </a:lnTo>
                  <a:lnTo>
                    <a:pt x="8361921" y="2041398"/>
                  </a:lnTo>
                  <a:lnTo>
                    <a:pt x="8361921" y="2030641"/>
                  </a:lnTo>
                  <a:close/>
                </a:path>
                <a:path w="8767444" h="2041525">
                  <a:moveTo>
                    <a:pt x="8361921" y="0"/>
                  </a:moveTo>
                  <a:lnTo>
                    <a:pt x="8307743" y="0"/>
                  </a:lnTo>
                  <a:lnTo>
                    <a:pt x="8307743" y="10731"/>
                  </a:lnTo>
                  <a:lnTo>
                    <a:pt x="8361921" y="10731"/>
                  </a:lnTo>
                  <a:lnTo>
                    <a:pt x="8361921" y="0"/>
                  </a:lnTo>
                  <a:close/>
                </a:path>
                <a:path w="8767444" h="2041525">
                  <a:moveTo>
                    <a:pt x="8470252" y="2030641"/>
                  </a:moveTo>
                  <a:lnTo>
                    <a:pt x="8416087" y="2030641"/>
                  </a:lnTo>
                  <a:lnTo>
                    <a:pt x="8416087" y="2041398"/>
                  </a:lnTo>
                  <a:lnTo>
                    <a:pt x="8470252" y="2041398"/>
                  </a:lnTo>
                  <a:lnTo>
                    <a:pt x="8470252" y="2030641"/>
                  </a:lnTo>
                  <a:close/>
                </a:path>
                <a:path w="8767444" h="2041525">
                  <a:moveTo>
                    <a:pt x="8470252" y="0"/>
                  </a:moveTo>
                  <a:lnTo>
                    <a:pt x="8416087" y="0"/>
                  </a:lnTo>
                  <a:lnTo>
                    <a:pt x="8416087" y="10731"/>
                  </a:lnTo>
                  <a:lnTo>
                    <a:pt x="8470252" y="10731"/>
                  </a:lnTo>
                  <a:lnTo>
                    <a:pt x="8470252" y="0"/>
                  </a:lnTo>
                  <a:close/>
                </a:path>
                <a:path w="8767444" h="2041525">
                  <a:moveTo>
                    <a:pt x="8578596" y="2030641"/>
                  </a:moveTo>
                  <a:lnTo>
                    <a:pt x="8524418" y="2030641"/>
                  </a:lnTo>
                  <a:lnTo>
                    <a:pt x="8524418" y="2041398"/>
                  </a:lnTo>
                  <a:lnTo>
                    <a:pt x="8578596" y="2041398"/>
                  </a:lnTo>
                  <a:lnTo>
                    <a:pt x="8578596" y="2030641"/>
                  </a:lnTo>
                  <a:close/>
                </a:path>
                <a:path w="8767444" h="2041525">
                  <a:moveTo>
                    <a:pt x="8578596" y="0"/>
                  </a:moveTo>
                  <a:lnTo>
                    <a:pt x="8524418" y="0"/>
                  </a:lnTo>
                  <a:lnTo>
                    <a:pt x="8524418" y="10731"/>
                  </a:lnTo>
                  <a:lnTo>
                    <a:pt x="8578596" y="10731"/>
                  </a:lnTo>
                  <a:lnTo>
                    <a:pt x="8578596" y="0"/>
                  </a:lnTo>
                  <a:close/>
                </a:path>
                <a:path w="8767444" h="2041525">
                  <a:moveTo>
                    <a:pt x="8659838" y="2030641"/>
                  </a:moveTo>
                  <a:lnTo>
                    <a:pt x="8632761" y="2030641"/>
                  </a:lnTo>
                  <a:lnTo>
                    <a:pt x="8632761" y="2041398"/>
                  </a:lnTo>
                  <a:lnTo>
                    <a:pt x="8659825" y="2041385"/>
                  </a:lnTo>
                  <a:lnTo>
                    <a:pt x="8659838" y="2030641"/>
                  </a:lnTo>
                  <a:close/>
                </a:path>
                <a:path w="8767444" h="2041525">
                  <a:moveTo>
                    <a:pt x="8659838" y="10731"/>
                  </a:moveTo>
                  <a:lnTo>
                    <a:pt x="8659825" y="5359"/>
                  </a:lnTo>
                  <a:lnTo>
                    <a:pt x="8659825" y="0"/>
                  </a:lnTo>
                  <a:lnTo>
                    <a:pt x="8632761" y="0"/>
                  </a:lnTo>
                  <a:lnTo>
                    <a:pt x="8632761" y="10731"/>
                  </a:lnTo>
                  <a:lnTo>
                    <a:pt x="8659838" y="10731"/>
                  </a:lnTo>
                  <a:close/>
                </a:path>
                <a:path w="8767444" h="2041525">
                  <a:moveTo>
                    <a:pt x="8680386" y="2037232"/>
                  </a:moveTo>
                  <a:lnTo>
                    <a:pt x="8680145" y="2036013"/>
                  </a:lnTo>
                  <a:lnTo>
                    <a:pt x="8679764" y="2034070"/>
                  </a:lnTo>
                  <a:lnTo>
                    <a:pt x="8678723" y="2028799"/>
                  </a:lnTo>
                  <a:lnTo>
                    <a:pt x="8672627" y="2030006"/>
                  </a:lnTo>
                  <a:lnTo>
                    <a:pt x="8666315" y="2030641"/>
                  </a:lnTo>
                  <a:lnTo>
                    <a:pt x="8659838" y="2030641"/>
                  </a:lnTo>
                  <a:lnTo>
                    <a:pt x="8659838" y="2041385"/>
                  </a:lnTo>
                  <a:lnTo>
                    <a:pt x="8680386" y="2037232"/>
                  </a:lnTo>
                  <a:close/>
                </a:path>
                <a:path w="8767444" h="2041525">
                  <a:moveTo>
                    <a:pt x="8680386" y="4152"/>
                  </a:moveTo>
                  <a:lnTo>
                    <a:pt x="8659838" y="0"/>
                  </a:lnTo>
                  <a:lnTo>
                    <a:pt x="8659838" y="5359"/>
                  </a:lnTo>
                  <a:lnTo>
                    <a:pt x="8659838" y="10731"/>
                  </a:lnTo>
                  <a:lnTo>
                    <a:pt x="8666315" y="10731"/>
                  </a:lnTo>
                  <a:lnTo>
                    <a:pt x="8672627" y="11366"/>
                  </a:lnTo>
                  <a:lnTo>
                    <a:pt x="8678723" y="12573"/>
                  </a:lnTo>
                  <a:lnTo>
                    <a:pt x="8679764" y="7302"/>
                  </a:lnTo>
                  <a:lnTo>
                    <a:pt x="8680145" y="5359"/>
                  </a:lnTo>
                  <a:lnTo>
                    <a:pt x="8680386" y="4152"/>
                  </a:lnTo>
                  <a:close/>
                </a:path>
                <a:path w="8767444" h="2041525">
                  <a:moveTo>
                    <a:pt x="8747506" y="48856"/>
                  </a:moveTo>
                  <a:lnTo>
                    <a:pt x="8735784" y="31470"/>
                  </a:lnTo>
                  <a:lnTo>
                    <a:pt x="8718423" y="19761"/>
                  </a:lnTo>
                  <a:lnTo>
                    <a:pt x="8717534" y="21069"/>
                  </a:lnTo>
                  <a:lnTo>
                    <a:pt x="8716556" y="22542"/>
                  </a:lnTo>
                  <a:lnTo>
                    <a:pt x="8713559" y="27012"/>
                  </a:lnTo>
                  <a:lnTo>
                    <a:pt x="8721179" y="32689"/>
                  </a:lnTo>
                  <a:lnTo>
                    <a:pt x="8728215" y="39052"/>
                  </a:lnTo>
                  <a:lnTo>
                    <a:pt x="8734577" y="46088"/>
                  </a:lnTo>
                  <a:lnTo>
                    <a:pt x="8740254" y="53708"/>
                  </a:lnTo>
                  <a:lnTo>
                    <a:pt x="8744712" y="50723"/>
                  </a:lnTo>
                  <a:lnTo>
                    <a:pt x="8747506" y="48856"/>
                  </a:lnTo>
                  <a:close/>
                </a:path>
                <a:path w="8767444" h="2041525">
                  <a:moveTo>
                    <a:pt x="8747519" y="1992528"/>
                  </a:moveTo>
                  <a:lnTo>
                    <a:pt x="8744712" y="1990648"/>
                  </a:lnTo>
                  <a:lnTo>
                    <a:pt x="8740254" y="1987664"/>
                  </a:lnTo>
                  <a:lnTo>
                    <a:pt x="8734577" y="1995284"/>
                  </a:lnTo>
                  <a:lnTo>
                    <a:pt x="8728215" y="2002320"/>
                  </a:lnTo>
                  <a:lnTo>
                    <a:pt x="8721179" y="2008695"/>
                  </a:lnTo>
                  <a:lnTo>
                    <a:pt x="8713559" y="2014359"/>
                  </a:lnTo>
                  <a:lnTo>
                    <a:pt x="8718423" y="2021624"/>
                  </a:lnTo>
                  <a:lnTo>
                    <a:pt x="8735784" y="2009927"/>
                  </a:lnTo>
                  <a:lnTo>
                    <a:pt x="8747519" y="1992528"/>
                  </a:lnTo>
                  <a:close/>
                </a:path>
                <a:path w="8767444" h="2041525">
                  <a:moveTo>
                    <a:pt x="8747519" y="1992515"/>
                  </a:moveTo>
                  <a:lnTo>
                    <a:pt x="8744725" y="1990648"/>
                  </a:lnTo>
                  <a:lnTo>
                    <a:pt x="8747519" y="1992515"/>
                  </a:lnTo>
                  <a:close/>
                </a:path>
                <a:path w="8767444" h="2041525">
                  <a:moveTo>
                    <a:pt x="8767267" y="1907082"/>
                  </a:moveTo>
                  <a:lnTo>
                    <a:pt x="8761908" y="1907082"/>
                  </a:lnTo>
                  <a:lnTo>
                    <a:pt x="8756536" y="1907082"/>
                  </a:lnTo>
                  <a:lnTo>
                    <a:pt x="8756498" y="1940763"/>
                  </a:lnTo>
                  <a:lnTo>
                    <a:pt x="8755901" y="1946732"/>
                  </a:lnTo>
                  <a:lnTo>
                    <a:pt x="8754694" y="1952828"/>
                  </a:lnTo>
                  <a:lnTo>
                    <a:pt x="8759965" y="1953869"/>
                  </a:lnTo>
                  <a:lnTo>
                    <a:pt x="8763114" y="1954491"/>
                  </a:lnTo>
                  <a:lnTo>
                    <a:pt x="8767267" y="1933956"/>
                  </a:lnTo>
                  <a:lnTo>
                    <a:pt x="8767267" y="1907082"/>
                  </a:lnTo>
                  <a:close/>
                </a:path>
                <a:path w="8767444" h="2041525">
                  <a:moveTo>
                    <a:pt x="8767267" y="1799640"/>
                  </a:moveTo>
                  <a:lnTo>
                    <a:pt x="8761908" y="1799640"/>
                  </a:lnTo>
                  <a:lnTo>
                    <a:pt x="8756536" y="1799640"/>
                  </a:lnTo>
                  <a:lnTo>
                    <a:pt x="8756536" y="1853361"/>
                  </a:lnTo>
                  <a:lnTo>
                    <a:pt x="8761908" y="1853361"/>
                  </a:lnTo>
                  <a:lnTo>
                    <a:pt x="8767267" y="1853361"/>
                  </a:lnTo>
                  <a:lnTo>
                    <a:pt x="8767267" y="1799640"/>
                  </a:lnTo>
                  <a:close/>
                </a:path>
                <a:path w="8767444" h="2041525">
                  <a:moveTo>
                    <a:pt x="8767267" y="1692198"/>
                  </a:moveTo>
                  <a:lnTo>
                    <a:pt x="8761908" y="1692198"/>
                  </a:lnTo>
                  <a:lnTo>
                    <a:pt x="8756536" y="1692198"/>
                  </a:lnTo>
                  <a:lnTo>
                    <a:pt x="8756536" y="1745919"/>
                  </a:lnTo>
                  <a:lnTo>
                    <a:pt x="8761908" y="1745919"/>
                  </a:lnTo>
                  <a:lnTo>
                    <a:pt x="8767267" y="1745919"/>
                  </a:lnTo>
                  <a:lnTo>
                    <a:pt x="8767267" y="1692198"/>
                  </a:lnTo>
                  <a:close/>
                </a:path>
                <a:path w="8767444" h="2041525">
                  <a:moveTo>
                    <a:pt x="8767267" y="1584756"/>
                  </a:moveTo>
                  <a:lnTo>
                    <a:pt x="8761908" y="1584756"/>
                  </a:lnTo>
                  <a:lnTo>
                    <a:pt x="8756536" y="1584756"/>
                  </a:lnTo>
                  <a:lnTo>
                    <a:pt x="8756536" y="1638477"/>
                  </a:lnTo>
                  <a:lnTo>
                    <a:pt x="8761908" y="1638477"/>
                  </a:lnTo>
                  <a:lnTo>
                    <a:pt x="8767267" y="1638477"/>
                  </a:lnTo>
                  <a:lnTo>
                    <a:pt x="8767267" y="1584756"/>
                  </a:lnTo>
                  <a:close/>
                </a:path>
                <a:path w="8767444" h="2041525">
                  <a:moveTo>
                    <a:pt x="8767267" y="1477314"/>
                  </a:moveTo>
                  <a:lnTo>
                    <a:pt x="8761908" y="1477314"/>
                  </a:lnTo>
                  <a:lnTo>
                    <a:pt x="8756536" y="1477314"/>
                  </a:lnTo>
                  <a:lnTo>
                    <a:pt x="8756536" y="1531035"/>
                  </a:lnTo>
                  <a:lnTo>
                    <a:pt x="8761908" y="1531035"/>
                  </a:lnTo>
                  <a:lnTo>
                    <a:pt x="8767267" y="1531035"/>
                  </a:lnTo>
                  <a:lnTo>
                    <a:pt x="8767267" y="1477314"/>
                  </a:lnTo>
                  <a:close/>
                </a:path>
                <a:path w="8767444" h="2041525">
                  <a:moveTo>
                    <a:pt x="8767267" y="1369872"/>
                  </a:moveTo>
                  <a:lnTo>
                    <a:pt x="8761908" y="1369872"/>
                  </a:lnTo>
                  <a:lnTo>
                    <a:pt x="8756536" y="1369872"/>
                  </a:lnTo>
                  <a:lnTo>
                    <a:pt x="8756536" y="1423593"/>
                  </a:lnTo>
                  <a:lnTo>
                    <a:pt x="8761908" y="1423593"/>
                  </a:lnTo>
                  <a:lnTo>
                    <a:pt x="8767267" y="1423593"/>
                  </a:lnTo>
                  <a:lnTo>
                    <a:pt x="8767267" y="1369872"/>
                  </a:lnTo>
                  <a:close/>
                </a:path>
                <a:path w="8767444" h="2041525">
                  <a:moveTo>
                    <a:pt x="8767267" y="1262430"/>
                  </a:moveTo>
                  <a:lnTo>
                    <a:pt x="8761908" y="1262430"/>
                  </a:lnTo>
                  <a:lnTo>
                    <a:pt x="8756536" y="1262430"/>
                  </a:lnTo>
                  <a:lnTo>
                    <a:pt x="8756536" y="1316151"/>
                  </a:lnTo>
                  <a:lnTo>
                    <a:pt x="8761908" y="1316151"/>
                  </a:lnTo>
                  <a:lnTo>
                    <a:pt x="8767267" y="1316151"/>
                  </a:lnTo>
                  <a:lnTo>
                    <a:pt x="8767267" y="1262430"/>
                  </a:lnTo>
                  <a:close/>
                </a:path>
                <a:path w="8767444" h="2041525">
                  <a:moveTo>
                    <a:pt x="8767267" y="1154988"/>
                  </a:moveTo>
                  <a:lnTo>
                    <a:pt x="8761908" y="1154988"/>
                  </a:lnTo>
                  <a:lnTo>
                    <a:pt x="8756536" y="1154988"/>
                  </a:lnTo>
                  <a:lnTo>
                    <a:pt x="8756536" y="1208709"/>
                  </a:lnTo>
                  <a:lnTo>
                    <a:pt x="8761908" y="1208709"/>
                  </a:lnTo>
                  <a:lnTo>
                    <a:pt x="8767267" y="1208709"/>
                  </a:lnTo>
                  <a:lnTo>
                    <a:pt x="8767267" y="1154988"/>
                  </a:lnTo>
                  <a:close/>
                </a:path>
                <a:path w="8767444" h="2041525">
                  <a:moveTo>
                    <a:pt x="8767267" y="1047546"/>
                  </a:moveTo>
                  <a:lnTo>
                    <a:pt x="8761908" y="1047546"/>
                  </a:lnTo>
                  <a:lnTo>
                    <a:pt x="8756536" y="1047546"/>
                  </a:lnTo>
                  <a:lnTo>
                    <a:pt x="8756536" y="1101267"/>
                  </a:lnTo>
                  <a:lnTo>
                    <a:pt x="8761908" y="1101267"/>
                  </a:lnTo>
                  <a:lnTo>
                    <a:pt x="8767267" y="1101267"/>
                  </a:lnTo>
                  <a:lnTo>
                    <a:pt x="8767267" y="1047546"/>
                  </a:lnTo>
                  <a:close/>
                </a:path>
                <a:path w="8767444" h="2041525">
                  <a:moveTo>
                    <a:pt x="8767267" y="940104"/>
                  </a:moveTo>
                  <a:lnTo>
                    <a:pt x="8761908" y="940104"/>
                  </a:lnTo>
                  <a:lnTo>
                    <a:pt x="8756536" y="940104"/>
                  </a:lnTo>
                  <a:lnTo>
                    <a:pt x="8756536" y="993825"/>
                  </a:lnTo>
                  <a:lnTo>
                    <a:pt x="8761908" y="993825"/>
                  </a:lnTo>
                  <a:lnTo>
                    <a:pt x="8767267" y="993825"/>
                  </a:lnTo>
                  <a:lnTo>
                    <a:pt x="8767267" y="940104"/>
                  </a:lnTo>
                  <a:close/>
                </a:path>
                <a:path w="8767444" h="2041525">
                  <a:moveTo>
                    <a:pt x="8767267" y="832662"/>
                  </a:moveTo>
                  <a:lnTo>
                    <a:pt x="8761908" y="832662"/>
                  </a:lnTo>
                  <a:lnTo>
                    <a:pt x="8756536" y="832662"/>
                  </a:lnTo>
                  <a:lnTo>
                    <a:pt x="8756536" y="886383"/>
                  </a:lnTo>
                  <a:lnTo>
                    <a:pt x="8761908" y="886383"/>
                  </a:lnTo>
                  <a:lnTo>
                    <a:pt x="8767267" y="886383"/>
                  </a:lnTo>
                  <a:lnTo>
                    <a:pt x="8767267" y="832662"/>
                  </a:lnTo>
                  <a:close/>
                </a:path>
                <a:path w="8767444" h="2041525">
                  <a:moveTo>
                    <a:pt x="8767267" y="725220"/>
                  </a:moveTo>
                  <a:lnTo>
                    <a:pt x="8761908" y="725220"/>
                  </a:lnTo>
                  <a:lnTo>
                    <a:pt x="8756536" y="725220"/>
                  </a:lnTo>
                  <a:lnTo>
                    <a:pt x="8756536" y="778941"/>
                  </a:lnTo>
                  <a:lnTo>
                    <a:pt x="8761908" y="778941"/>
                  </a:lnTo>
                  <a:lnTo>
                    <a:pt x="8767267" y="778941"/>
                  </a:lnTo>
                  <a:lnTo>
                    <a:pt x="8767267" y="725220"/>
                  </a:lnTo>
                  <a:close/>
                </a:path>
                <a:path w="8767444" h="2041525">
                  <a:moveTo>
                    <a:pt x="8767267" y="617778"/>
                  </a:moveTo>
                  <a:lnTo>
                    <a:pt x="8761908" y="617778"/>
                  </a:lnTo>
                  <a:lnTo>
                    <a:pt x="8756536" y="617778"/>
                  </a:lnTo>
                  <a:lnTo>
                    <a:pt x="8756536" y="671499"/>
                  </a:lnTo>
                  <a:lnTo>
                    <a:pt x="8761908" y="671499"/>
                  </a:lnTo>
                  <a:lnTo>
                    <a:pt x="8767267" y="671499"/>
                  </a:lnTo>
                  <a:lnTo>
                    <a:pt x="8767267" y="617778"/>
                  </a:lnTo>
                  <a:close/>
                </a:path>
                <a:path w="8767444" h="2041525">
                  <a:moveTo>
                    <a:pt x="8767267" y="510336"/>
                  </a:moveTo>
                  <a:lnTo>
                    <a:pt x="8761908" y="510336"/>
                  </a:lnTo>
                  <a:lnTo>
                    <a:pt x="8756536" y="510336"/>
                  </a:lnTo>
                  <a:lnTo>
                    <a:pt x="8756536" y="564057"/>
                  </a:lnTo>
                  <a:lnTo>
                    <a:pt x="8761908" y="564057"/>
                  </a:lnTo>
                  <a:lnTo>
                    <a:pt x="8767267" y="564057"/>
                  </a:lnTo>
                  <a:lnTo>
                    <a:pt x="8767267" y="510336"/>
                  </a:lnTo>
                  <a:close/>
                </a:path>
                <a:path w="8767444" h="2041525">
                  <a:moveTo>
                    <a:pt x="8767267" y="402894"/>
                  </a:moveTo>
                  <a:lnTo>
                    <a:pt x="8761908" y="402894"/>
                  </a:lnTo>
                  <a:lnTo>
                    <a:pt x="8756536" y="402894"/>
                  </a:lnTo>
                  <a:lnTo>
                    <a:pt x="8756536" y="456615"/>
                  </a:lnTo>
                  <a:lnTo>
                    <a:pt x="8761908" y="456615"/>
                  </a:lnTo>
                  <a:lnTo>
                    <a:pt x="8767267" y="456615"/>
                  </a:lnTo>
                  <a:lnTo>
                    <a:pt x="8767267" y="402894"/>
                  </a:lnTo>
                  <a:close/>
                </a:path>
                <a:path w="8767444" h="2041525">
                  <a:moveTo>
                    <a:pt x="8767267" y="295452"/>
                  </a:moveTo>
                  <a:lnTo>
                    <a:pt x="8761908" y="295452"/>
                  </a:lnTo>
                  <a:lnTo>
                    <a:pt x="8756536" y="295452"/>
                  </a:lnTo>
                  <a:lnTo>
                    <a:pt x="8756536" y="349173"/>
                  </a:lnTo>
                  <a:lnTo>
                    <a:pt x="8761908" y="349173"/>
                  </a:lnTo>
                  <a:lnTo>
                    <a:pt x="8767267" y="349173"/>
                  </a:lnTo>
                  <a:lnTo>
                    <a:pt x="8767267" y="295452"/>
                  </a:lnTo>
                  <a:close/>
                </a:path>
                <a:path w="8767444" h="2041525">
                  <a:moveTo>
                    <a:pt x="8767267" y="188010"/>
                  </a:moveTo>
                  <a:lnTo>
                    <a:pt x="8761908" y="188010"/>
                  </a:lnTo>
                  <a:lnTo>
                    <a:pt x="8756536" y="188010"/>
                  </a:lnTo>
                  <a:lnTo>
                    <a:pt x="8756536" y="241731"/>
                  </a:lnTo>
                  <a:lnTo>
                    <a:pt x="8761908" y="241731"/>
                  </a:lnTo>
                  <a:lnTo>
                    <a:pt x="8767267" y="241731"/>
                  </a:lnTo>
                  <a:lnTo>
                    <a:pt x="8767267" y="188010"/>
                  </a:lnTo>
                  <a:close/>
                </a:path>
                <a:path w="8767444" h="2041525">
                  <a:moveTo>
                    <a:pt x="8767267" y="107429"/>
                  </a:moveTo>
                  <a:lnTo>
                    <a:pt x="8763114" y="86880"/>
                  </a:lnTo>
                  <a:lnTo>
                    <a:pt x="8759965" y="87503"/>
                  </a:lnTo>
                  <a:lnTo>
                    <a:pt x="8754694" y="88544"/>
                  </a:lnTo>
                  <a:lnTo>
                    <a:pt x="8755901" y="94640"/>
                  </a:lnTo>
                  <a:lnTo>
                    <a:pt x="8756498" y="100596"/>
                  </a:lnTo>
                  <a:lnTo>
                    <a:pt x="8756536" y="134289"/>
                  </a:lnTo>
                  <a:lnTo>
                    <a:pt x="8761908" y="134289"/>
                  </a:lnTo>
                  <a:lnTo>
                    <a:pt x="8767267" y="134289"/>
                  </a:lnTo>
                  <a:lnTo>
                    <a:pt x="8767267" y="107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489516" y="6263741"/>
              <a:ext cx="2664548" cy="18909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465659" y="6263741"/>
              <a:ext cx="2664548" cy="189096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441803" y="6263741"/>
              <a:ext cx="2675293" cy="189096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63793" y="8328957"/>
              <a:ext cx="2521411" cy="5902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31743" y="9003222"/>
              <a:ext cx="2578747" cy="36797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605226" y="8330477"/>
              <a:ext cx="2410033" cy="5868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640150" y="8330482"/>
              <a:ext cx="2286991" cy="43632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0891622" y="9629571"/>
              <a:ext cx="5791200" cy="2041525"/>
            </a:xfrm>
            <a:custGeom>
              <a:avLst/>
              <a:gdLst/>
              <a:ahLst/>
              <a:cxnLst/>
              <a:rect l="l" t="t" r="r" b="b"/>
              <a:pathLst>
                <a:path w="5791200" h="2041525">
                  <a:moveTo>
                    <a:pt x="10744" y="1799666"/>
                  </a:moveTo>
                  <a:lnTo>
                    <a:pt x="5372" y="1799666"/>
                  </a:lnTo>
                  <a:lnTo>
                    <a:pt x="0" y="1799666"/>
                  </a:lnTo>
                  <a:lnTo>
                    <a:pt x="0" y="1853387"/>
                  </a:lnTo>
                  <a:lnTo>
                    <a:pt x="5372" y="1853387"/>
                  </a:lnTo>
                  <a:lnTo>
                    <a:pt x="10744" y="1853387"/>
                  </a:lnTo>
                  <a:lnTo>
                    <a:pt x="10744" y="1799666"/>
                  </a:lnTo>
                  <a:close/>
                </a:path>
                <a:path w="5791200" h="2041525">
                  <a:moveTo>
                    <a:pt x="10744" y="1692224"/>
                  </a:moveTo>
                  <a:lnTo>
                    <a:pt x="5372" y="1692224"/>
                  </a:lnTo>
                  <a:lnTo>
                    <a:pt x="0" y="1692224"/>
                  </a:lnTo>
                  <a:lnTo>
                    <a:pt x="0" y="1745945"/>
                  </a:lnTo>
                  <a:lnTo>
                    <a:pt x="5372" y="1745945"/>
                  </a:lnTo>
                  <a:lnTo>
                    <a:pt x="10744" y="1745945"/>
                  </a:lnTo>
                  <a:lnTo>
                    <a:pt x="10744" y="1692224"/>
                  </a:lnTo>
                  <a:close/>
                </a:path>
                <a:path w="5791200" h="2041525">
                  <a:moveTo>
                    <a:pt x="10744" y="1584782"/>
                  </a:moveTo>
                  <a:lnTo>
                    <a:pt x="5372" y="1584782"/>
                  </a:lnTo>
                  <a:lnTo>
                    <a:pt x="0" y="1584782"/>
                  </a:lnTo>
                  <a:lnTo>
                    <a:pt x="0" y="1638503"/>
                  </a:lnTo>
                  <a:lnTo>
                    <a:pt x="5372" y="1638503"/>
                  </a:lnTo>
                  <a:lnTo>
                    <a:pt x="10744" y="1638503"/>
                  </a:lnTo>
                  <a:lnTo>
                    <a:pt x="10744" y="1584782"/>
                  </a:lnTo>
                  <a:close/>
                </a:path>
                <a:path w="5791200" h="2041525">
                  <a:moveTo>
                    <a:pt x="10744" y="1477340"/>
                  </a:moveTo>
                  <a:lnTo>
                    <a:pt x="5372" y="1477340"/>
                  </a:lnTo>
                  <a:lnTo>
                    <a:pt x="0" y="1477340"/>
                  </a:lnTo>
                  <a:lnTo>
                    <a:pt x="0" y="1531061"/>
                  </a:lnTo>
                  <a:lnTo>
                    <a:pt x="5372" y="1531061"/>
                  </a:lnTo>
                  <a:lnTo>
                    <a:pt x="10744" y="1531061"/>
                  </a:lnTo>
                  <a:lnTo>
                    <a:pt x="10744" y="1477340"/>
                  </a:lnTo>
                  <a:close/>
                </a:path>
                <a:path w="5791200" h="2041525">
                  <a:moveTo>
                    <a:pt x="10744" y="1369898"/>
                  </a:moveTo>
                  <a:lnTo>
                    <a:pt x="5372" y="1369898"/>
                  </a:lnTo>
                  <a:lnTo>
                    <a:pt x="0" y="1369898"/>
                  </a:lnTo>
                  <a:lnTo>
                    <a:pt x="0" y="1423619"/>
                  </a:lnTo>
                  <a:lnTo>
                    <a:pt x="5372" y="1423619"/>
                  </a:lnTo>
                  <a:lnTo>
                    <a:pt x="10744" y="1423619"/>
                  </a:lnTo>
                  <a:lnTo>
                    <a:pt x="10744" y="1369898"/>
                  </a:lnTo>
                  <a:close/>
                </a:path>
                <a:path w="5791200" h="2041525">
                  <a:moveTo>
                    <a:pt x="10744" y="1262456"/>
                  </a:moveTo>
                  <a:lnTo>
                    <a:pt x="5372" y="1262456"/>
                  </a:lnTo>
                  <a:lnTo>
                    <a:pt x="0" y="1262456"/>
                  </a:lnTo>
                  <a:lnTo>
                    <a:pt x="0" y="1316177"/>
                  </a:lnTo>
                  <a:lnTo>
                    <a:pt x="5372" y="1316177"/>
                  </a:lnTo>
                  <a:lnTo>
                    <a:pt x="10744" y="1316177"/>
                  </a:lnTo>
                  <a:lnTo>
                    <a:pt x="10744" y="1262456"/>
                  </a:lnTo>
                  <a:close/>
                </a:path>
                <a:path w="5791200" h="2041525">
                  <a:moveTo>
                    <a:pt x="10744" y="1155014"/>
                  </a:moveTo>
                  <a:lnTo>
                    <a:pt x="5372" y="1155014"/>
                  </a:lnTo>
                  <a:lnTo>
                    <a:pt x="0" y="1155014"/>
                  </a:lnTo>
                  <a:lnTo>
                    <a:pt x="0" y="1208735"/>
                  </a:lnTo>
                  <a:lnTo>
                    <a:pt x="5372" y="1208735"/>
                  </a:lnTo>
                  <a:lnTo>
                    <a:pt x="10744" y="1208735"/>
                  </a:lnTo>
                  <a:lnTo>
                    <a:pt x="10744" y="1155014"/>
                  </a:lnTo>
                  <a:close/>
                </a:path>
                <a:path w="5791200" h="2041525">
                  <a:moveTo>
                    <a:pt x="10744" y="1047572"/>
                  </a:moveTo>
                  <a:lnTo>
                    <a:pt x="5372" y="1047572"/>
                  </a:lnTo>
                  <a:lnTo>
                    <a:pt x="0" y="1047572"/>
                  </a:lnTo>
                  <a:lnTo>
                    <a:pt x="0" y="1101293"/>
                  </a:lnTo>
                  <a:lnTo>
                    <a:pt x="5372" y="1101293"/>
                  </a:lnTo>
                  <a:lnTo>
                    <a:pt x="10744" y="1101293"/>
                  </a:lnTo>
                  <a:lnTo>
                    <a:pt x="10744" y="1047572"/>
                  </a:lnTo>
                  <a:close/>
                </a:path>
                <a:path w="5791200" h="2041525">
                  <a:moveTo>
                    <a:pt x="10744" y="940130"/>
                  </a:moveTo>
                  <a:lnTo>
                    <a:pt x="5372" y="940130"/>
                  </a:lnTo>
                  <a:lnTo>
                    <a:pt x="0" y="940130"/>
                  </a:lnTo>
                  <a:lnTo>
                    <a:pt x="0" y="993851"/>
                  </a:lnTo>
                  <a:lnTo>
                    <a:pt x="5372" y="993851"/>
                  </a:lnTo>
                  <a:lnTo>
                    <a:pt x="10744" y="993851"/>
                  </a:lnTo>
                  <a:lnTo>
                    <a:pt x="10744" y="940130"/>
                  </a:lnTo>
                  <a:close/>
                </a:path>
                <a:path w="5791200" h="2041525">
                  <a:moveTo>
                    <a:pt x="10744" y="832688"/>
                  </a:moveTo>
                  <a:lnTo>
                    <a:pt x="5372" y="832688"/>
                  </a:lnTo>
                  <a:lnTo>
                    <a:pt x="0" y="832688"/>
                  </a:lnTo>
                  <a:lnTo>
                    <a:pt x="0" y="886409"/>
                  </a:lnTo>
                  <a:lnTo>
                    <a:pt x="5372" y="886409"/>
                  </a:lnTo>
                  <a:lnTo>
                    <a:pt x="10744" y="886409"/>
                  </a:lnTo>
                  <a:lnTo>
                    <a:pt x="10744" y="832688"/>
                  </a:lnTo>
                  <a:close/>
                </a:path>
                <a:path w="5791200" h="2041525">
                  <a:moveTo>
                    <a:pt x="10744" y="725246"/>
                  </a:moveTo>
                  <a:lnTo>
                    <a:pt x="5372" y="725246"/>
                  </a:lnTo>
                  <a:lnTo>
                    <a:pt x="0" y="725246"/>
                  </a:lnTo>
                  <a:lnTo>
                    <a:pt x="0" y="778967"/>
                  </a:lnTo>
                  <a:lnTo>
                    <a:pt x="5372" y="778967"/>
                  </a:lnTo>
                  <a:lnTo>
                    <a:pt x="10744" y="778967"/>
                  </a:lnTo>
                  <a:lnTo>
                    <a:pt x="10744" y="725246"/>
                  </a:lnTo>
                  <a:close/>
                </a:path>
                <a:path w="5791200" h="2041525">
                  <a:moveTo>
                    <a:pt x="10744" y="617804"/>
                  </a:moveTo>
                  <a:lnTo>
                    <a:pt x="5372" y="617804"/>
                  </a:lnTo>
                  <a:lnTo>
                    <a:pt x="0" y="617804"/>
                  </a:lnTo>
                  <a:lnTo>
                    <a:pt x="0" y="671525"/>
                  </a:lnTo>
                  <a:lnTo>
                    <a:pt x="5372" y="671525"/>
                  </a:lnTo>
                  <a:lnTo>
                    <a:pt x="10744" y="671525"/>
                  </a:lnTo>
                  <a:lnTo>
                    <a:pt x="10744" y="617804"/>
                  </a:lnTo>
                  <a:close/>
                </a:path>
                <a:path w="5791200" h="2041525">
                  <a:moveTo>
                    <a:pt x="10744" y="510362"/>
                  </a:moveTo>
                  <a:lnTo>
                    <a:pt x="5372" y="510362"/>
                  </a:lnTo>
                  <a:lnTo>
                    <a:pt x="0" y="510362"/>
                  </a:lnTo>
                  <a:lnTo>
                    <a:pt x="0" y="564083"/>
                  </a:lnTo>
                  <a:lnTo>
                    <a:pt x="5372" y="564083"/>
                  </a:lnTo>
                  <a:lnTo>
                    <a:pt x="10744" y="564083"/>
                  </a:lnTo>
                  <a:lnTo>
                    <a:pt x="10744" y="510362"/>
                  </a:lnTo>
                  <a:close/>
                </a:path>
                <a:path w="5791200" h="2041525">
                  <a:moveTo>
                    <a:pt x="10744" y="402920"/>
                  </a:moveTo>
                  <a:lnTo>
                    <a:pt x="5372" y="402920"/>
                  </a:lnTo>
                  <a:lnTo>
                    <a:pt x="0" y="402920"/>
                  </a:lnTo>
                  <a:lnTo>
                    <a:pt x="0" y="456641"/>
                  </a:lnTo>
                  <a:lnTo>
                    <a:pt x="5372" y="456641"/>
                  </a:lnTo>
                  <a:lnTo>
                    <a:pt x="10744" y="456641"/>
                  </a:lnTo>
                  <a:lnTo>
                    <a:pt x="10744" y="402920"/>
                  </a:lnTo>
                  <a:close/>
                </a:path>
                <a:path w="5791200" h="2041525">
                  <a:moveTo>
                    <a:pt x="10744" y="295478"/>
                  </a:moveTo>
                  <a:lnTo>
                    <a:pt x="5372" y="295478"/>
                  </a:lnTo>
                  <a:lnTo>
                    <a:pt x="0" y="295478"/>
                  </a:lnTo>
                  <a:lnTo>
                    <a:pt x="0" y="349199"/>
                  </a:lnTo>
                  <a:lnTo>
                    <a:pt x="5372" y="349199"/>
                  </a:lnTo>
                  <a:lnTo>
                    <a:pt x="10744" y="349199"/>
                  </a:lnTo>
                  <a:lnTo>
                    <a:pt x="10744" y="295478"/>
                  </a:lnTo>
                  <a:close/>
                </a:path>
                <a:path w="5791200" h="2041525">
                  <a:moveTo>
                    <a:pt x="10744" y="188036"/>
                  </a:moveTo>
                  <a:lnTo>
                    <a:pt x="5372" y="188036"/>
                  </a:lnTo>
                  <a:lnTo>
                    <a:pt x="0" y="188036"/>
                  </a:lnTo>
                  <a:lnTo>
                    <a:pt x="0" y="241757"/>
                  </a:lnTo>
                  <a:lnTo>
                    <a:pt x="5372" y="241757"/>
                  </a:lnTo>
                  <a:lnTo>
                    <a:pt x="10744" y="241757"/>
                  </a:lnTo>
                  <a:lnTo>
                    <a:pt x="10744" y="188036"/>
                  </a:lnTo>
                  <a:close/>
                </a:path>
                <a:path w="5791200" h="2041525">
                  <a:moveTo>
                    <a:pt x="12585" y="1952853"/>
                  </a:moveTo>
                  <a:lnTo>
                    <a:pt x="11379" y="1946757"/>
                  </a:lnTo>
                  <a:lnTo>
                    <a:pt x="10782" y="1940788"/>
                  </a:lnTo>
                  <a:lnTo>
                    <a:pt x="10744" y="1907108"/>
                  </a:lnTo>
                  <a:lnTo>
                    <a:pt x="5372" y="1907108"/>
                  </a:lnTo>
                  <a:lnTo>
                    <a:pt x="0" y="1907108"/>
                  </a:lnTo>
                  <a:lnTo>
                    <a:pt x="12" y="1933968"/>
                  </a:lnTo>
                  <a:lnTo>
                    <a:pt x="4152" y="1954517"/>
                  </a:lnTo>
                  <a:lnTo>
                    <a:pt x="7302" y="1953895"/>
                  </a:lnTo>
                  <a:lnTo>
                    <a:pt x="12585" y="1952853"/>
                  </a:lnTo>
                  <a:close/>
                </a:path>
                <a:path w="5791200" h="2041525">
                  <a:moveTo>
                    <a:pt x="12585" y="88569"/>
                  </a:moveTo>
                  <a:lnTo>
                    <a:pt x="7302" y="87541"/>
                  </a:lnTo>
                  <a:lnTo>
                    <a:pt x="4152" y="86906"/>
                  </a:lnTo>
                  <a:lnTo>
                    <a:pt x="0" y="107442"/>
                  </a:lnTo>
                  <a:lnTo>
                    <a:pt x="0" y="134315"/>
                  </a:lnTo>
                  <a:lnTo>
                    <a:pt x="5372" y="134315"/>
                  </a:lnTo>
                  <a:lnTo>
                    <a:pt x="10744" y="134315"/>
                  </a:lnTo>
                  <a:lnTo>
                    <a:pt x="10782" y="100622"/>
                  </a:lnTo>
                  <a:lnTo>
                    <a:pt x="11379" y="94665"/>
                  </a:lnTo>
                  <a:lnTo>
                    <a:pt x="12585" y="88569"/>
                  </a:lnTo>
                  <a:close/>
                </a:path>
                <a:path w="5791200" h="2041525">
                  <a:moveTo>
                    <a:pt x="53733" y="2014385"/>
                  </a:moveTo>
                  <a:lnTo>
                    <a:pt x="27025" y="1987689"/>
                  </a:lnTo>
                  <a:lnTo>
                    <a:pt x="22567" y="1990674"/>
                  </a:lnTo>
                  <a:lnTo>
                    <a:pt x="19761" y="1992553"/>
                  </a:lnTo>
                  <a:lnTo>
                    <a:pt x="31470" y="2009927"/>
                  </a:lnTo>
                  <a:lnTo>
                    <a:pt x="48856" y="2021649"/>
                  </a:lnTo>
                  <a:lnTo>
                    <a:pt x="50736" y="2018842"/>
                  </a:lnTo>
                  <a:lnTo>
                    <a:pt x="53733" y="2014385"/>
                  </a:lnTo>
                  <a:close/>
                </a:path>
                <a:path w="5791200" h="2041525">
                  <a:moveTo>
                    <a:pt x="53733" y="27038"/>
                  </a:moveTo>
                  <a:lnTo>
                    <a:pt x="50736" y="22580"/>
                  </a:lnTo>
                  <a:lnTo>
                    <a:pt x="42684" y="28562"/>
                  </a:lnTo>
                  <a:lnTo>
                    <a:pt x="50736" y="22567"/>
                  </a:lnTo>
                  <a:lnTo>
                    <a:pt x="48856" y="19761"/>
                  </a:lnTo>
                  <a:lnTo>
                    <a:pt x="31470" y="31470"/>
                  </a:lnTo>
                  <a:lnTo>
                    <a:pt x="19748" y="48869"/>
                  </a:lnTo>
                  <a:lnTo>
                    <a:pt x="22567" y="50749"/>
                  </a:lnTo>
                  <a:lnTo>
                    <a:pt x="27025" y="53733"/>
                  </a:lnTo>
                  <a:lnTo>
                    <a:pt x="32702" y="46113"/>
                  </a:lnTo>
                  <a:lnTo>
                    <a:pt x="39077" y="39077"/>
                  </a:lnTo>
                  <a:lnTo>
                    <a:pt x="46101" y="32715"/>
                  </a:lnTo>
                  <a:lnTo>
                    <a:pt x="53733" y="27038"/>
                  </a:lnTo>
                  <a:close/>
                </a:path>
                <a:path w="5791200" h="2041525">
                  <a:moveTo>
                    <a:pt x="134531" y="2030666"/>
                  </a:moveTo>
                  <a:lnTo>
                    <a:pt x="107442" y="2030666"/>
                  </a:lnTo>
                  <a:lnTo>
                    <a:pt x="100977" y="2030666"/>
                  </a:lnTo>
                  <a:lnTo>
                    <a:pt x="94665" y="2030031"/>
                  </a:lnTo>
                  <a:lnTo>
                    <a:pt x="88569" y="2028825"/>
                  </a:lnTo>
                  <a:lnTo>
                    <a:pt x="87528" y="2034095"/>
                  </a:lnTo>
                  <a:lnTo>
                    <a:pt x="86893" y="2037257"/>
                  </a:lnTo>
                  <a:lnTo>
                    <a:pt x="107442" y="2041398"/>
                  </a:lnTo>
                  <a:lnTo>
                    <a:pt x="134531" y="2041398"/>
                  </a:lnTo>
                  <a:lnTo>
                    <a:pt x="134531" y="2030666"/>
                  </a:lnTo>
                  <a:close/>
                </a:path>
                <a:path w="5791200" h="2041525">
                  <a:moveTo>
                    <a:pt x="134531" y="0"/>
                  </a:moveTo>
                  <a:lnTo>
                    <a:pt x="107442" y="0"/>
                  </a:lnTo>
                  <a:lnTo>
                    <a:pt x="86893" y="4152"/>
                  </a:lnTo>
                  <a:lnTo>
                    <a:pt x="87528" y="7327"/>
                  </a:lnTo>
                  <a:lnTo>
                    <a:pt x="88569" y="12598"/>
                  </a:lnTo>
                  <a:lnTo>
                    <a:pt x="94665" y="11391"/>
                  </a:lnTo>
                  <a:lnTo>
                    <a:pt x="100977" y="10756"/>
                  </a:lnTo>
                  <a:lnTo>
                    <a:pt x="107442" y="10756"/>
                  </a:lnTo>
                  <a:lnTo>
                    <a:pt x="134531" y="10756"/>
                  </a:lnTo>
                  <a:lnTo>
                    <a:pt x="134531" y="0"/>
                  </a:lnTo>
                  <a:close/>
                </a:path>
                <a:path w="5791200" h="2041525">
                  <a:moveTo>
                    <a:pt x="242874" y="2030666"/>
                  </a:moveTo>
                  <a:lnTo>
                    <a:pt x="188696" y="2030666"/>
                  </a:lnTo>
                  <a:lnTo>
                    <a:pt x="188696" y="2041398"/>
                  </a:lnTo>
                  <a:lnTo>
                    <a:pt x="242874" y="2041398"/>
                  </a:lnTo>
                  <a:lnTo>
                    <a:pt x="242874" y="2030666"/>
                  </a:lnTo>
                  <a:close/>
                </a:path>
                <a:path w="5791200" h="2041525">
                  <a:moveTo>
                    <a:pt x="242874" y="0"/>
                  </a:moveTo>
                  <a:lnTo>
                    <a:pt x="188696" y="0"/>
                  </a:lnTo>
                  <a:lnTo>
                    <a:pt x="188696" y="10756"/>
                  </a:lnTo>
                  <a:lnTo>
                    <a:pt x="242874" y="10756"/>
                  </a:lnTo>
                  <a:lnTo>
                    <a:pt x="242874" y="0"/>
                  </a:lnTo>
                  <a:close/>
                </a:path>
                <a:path w="5791200" h="2041525">
                  <a:moveTo>
                    <a:pt x="351205" y="2030666"/>
                  </a:moveTo>
                  <a:lnTo>
                    <a:pt x="297040" y="2030666"/>
                  </a:lnTo>
                  <a:lnTo>
                    <a:pt x="297040" y="2041398"/>
                  </a:lnTo>
                  <a:lnTo>
                    <a:pt x="351205" y="2041398"/>
                  </a:lnTo>
                  <a:lnTo>
                    <a:pt x="351205" y="2030666"/>
                  </a:lnTo>
                  <a:close/>
                </a:path>
                <a:path w="5791200" h="2041525">
                  <a:moveTo>
                    <a:pt x="351205" y="0"/>
                  </a:moveTo>
                  <a:lnTo>
                    <a:pt x="297040" y="0"/>
                  </a:lnTo>
                  <a:lnTo>
                    <a:pt x="297040" y="10756"/>
                  </a:lnTo>
                  <a:lnTo>
                    <a:pt x="351205" y="10756"/>
                  </a:lnTo>
                  <a:lnTo>
                    <a:pt x="351205" y="0"/>
                  </a:lnTo>
                  <a:close/>
                </a:path>
                <a:path w="5791200" h="2041525">
                  <a:moveTo>
                    <a:pt x="459549" y="2030666"/>
                  </a:moveTo>
                  <a:lnTo>
                    <a:pt x="405371" y="2030666"/>
                  </a:lnTo>
                  <a:lnTo>
                    <a:pt x="405371" y="2041398"/>
                  </a:lnTo>
                  <a:lnTo>
                    <a:pt x="459549" y="2041398"/>
                  </a:lnTo>
                  <a:lnTo>
                    <a:pt x="459549" y="2030666"/>
                  </a:lnTo>
                  <a:close/>
                </a:path>
                <a:path w="5791200" h="2041525">
                  <a:moveTo>
                    <a:pt x="459549" y="0"/>
                  </a:moveTo>
                  <a:lnTo>
                    <a:pt x="405371" y="0"/>
                  </a:lnTo>
                  <a:lnTo>
                    <a:pt x="405371" y="10756"/>
                  </a:lnTo>
                  <a:lnTo>
                    <a:pt x="459549" y="10756"/>
                  </a:lnTo>
                  <a:lnTo>
                    <a:pt x="459549" y="0"/>
                  </a:lnTo>
                  <a:close/>
                </a:path>
                <a:path w="5791200" h="2041525">
                  <a:moveTo>
                    <a:pt x="567880" y="2030666"/>
                  </a:moveTo>
                  <a:lnTo>
                    <a:pt x="513715" y="2030666"/>
                  </a:lnTo>
                  <a:lnTo>
                    <a:pt x="513715" y="2041398"/>
                  </a:lnTo>
                  <a:lnTo>
                    <a:pt x="567880" y="2041398"/>
                  </a:lnTo>
                  <a:lnTo>
                    <a:pt x="567880" y="2030666"/>
                  </a:lnTo>
                  <a:close/>
                </a:path>
                <a:path w="5791200" h="2041525">
                  <a:moveTo>
                    <a:pt x="567880" y="0"/>
                  </a:moveTo>
                  <a:lnTo>
                    <a:pt x="513715" y="0"/>
                  </a:lnTo>
                  <a:lnTo>
                    <a:pt x="513715" y="10756"/>
                  </a:lnTo>
                  <a:lnTo>
                    <a:pt x="567880" y="10756"/>
                  </a:lnTo>
                  <a:lnTo>
                    <a:pt x="567880" y="0"/>
                  </a:lnTo>
                  <a:close/>
                </a:path>
                <a:path w="5791200" h="2041525">
                  <a:moveTo>
                    <a:pt x="676224" y="2030666"/>
                  </a:moveTo>
                  <a:lnTo>
                    <a:pt x="622046" y="2030666"/>
                  </a:lnTo>
                  <a:lnTo>
                    <a:pt x="622046" y="2041398"/>
                  </a:lnTo>
                  <a:lnTo>
                    <a:pt x="676224" y="2041398"/>
                  </a:lnTo>
                  <a:lnTo>
                    <a:pt x="676224" y="2030666"/>
                  </a:lnTo>
                  <a:close/>
                </a:path>
                <a:path w="5791200" h="2041525">
                  <a:moveTo>
                    <a:pt x="676224" y="0"/>
                  </a:moveTo>
                  <a:lnTo>
                    <a:pt x="622046" y="0"/>
                  </a:lnTo>
                  <a:lnTo>
                    <a:pt x="622046" y="10756"/>
                  </a:lnTo>
                  <a:lnTo>
                    <a:pt x="676224" y="10756"/>
                  </a:lnTo>
                  <a:lnTo>
                    <a:pt x="676224" y="0"/>
                  </a:lnTo>
                  <a:close/>
                </a:path>
                <a:path w="5791200" h="2041525">
                  <a:moveTo>
                    <a:pt x="784555" y="2030666"/>
                  </a:moveTo>
                  <a:lnTo>
                    <a:pt x="730389" y="2030666"/>
                  </a:lnTo>
                  <a:lnTo>
                    <a:pt x="730389" y="2041398"/>
                  </a:lnTo>
                  <a:lnTo>
                    <a:pt x="784555" y="2041398"/>
                  </a:lnTo>
                  <a:lnTo>
                    <a:pt x="784555" y="2030666"/>
                  </a:lnTo>
                  <a:close/>
                </a:path>
                <a:path w="5791200" h="2041525">
                  <a:moveTo>
                    <a:pt x="784555" y="0"/>
                  </a:moveTo>
                  <a:lnTo>
                    <a:pt x="730389" y="0"/>
                  </a:lnTo>
                  <a:lnTo>
                    <a:pt x="730389" y="10756"/>
                  </a:lnTo>
                  <a:lnTo>
                    <a:pt x="784555" y="10756"/>
                  </a:lnTo>
                  <a:lnTo>
                    <a:pt x="784555" y="0"/>
                  </a:lnTo>
                  <a:close/>
                </a:path>
                <a:path w="5791200" h="2041525">
                  <a:moveTo>
                    <a:pt x="892886" y="0"/>
                  </a:moveTo>
                  <a:lnTo>
                    <a:pt x="838720" y="0"/>
                  </a:lnTo>
                  <a:lnTo>
                    <a:pt x="838720" y="10756"/>
                  </a:lnTo>
                  <a:lnTo>
                    <a:pt x="892886" y="10756"/>
                  </a:lnTo>
                  <a:lnTo>
                    <a:pt x="892886" y="0"/>
                  </a:lnTo>
                  <a:close/>
                </a:path>
                <a:path w="5791200" h="2041525">
                  <a:moveTo>
                    <a:pt x="892898" y="2030666"/>
                  </a:moveTo>
                  <a:lnTo>
                    <a:pt x="838720" y="2030666"/>
                  </a:lnTo>
                  <a:lnTo>
                    <a:pt x="838720" y="2041398"/>
                  </a:lnTo>
                  <a:lnTo>
                    <a:pt x="892898" y="2041398"/>
                  </a:lnTo>
                  <a:lnTo>
                    <a:pt x="892898" y="2030666"/>
                  </a:lnTo>
                  <a:close/>
                </a:path>
                <a:path w="5791200" h="2041525">
                  <a:moveTo>
                    <a:pt x="1001229" y="2030666"/>
                  </a:moveTo>
                  <a:lnTo>
                    <a:pt x="947064" y="2030666"/>
                  </a:lnTo>
                  <a:lnTo>
                    <a:pt x="947064" y="2041398"/>
                  </a:lnTo>
                  <a:lnTo>
                    <a:pt x="1001229" y="2041398"/>
                  </a:lnTo>
                  <a:lnTo>
                    <a:pt x="1001229" y="2030666"/>
                  </a:lnTo>
                  <a:close/>
                </a:path>
                <a:path w="5791200" h="2041525">
                  <a:moveTo>
                    <a:pt x="1001229" y="0"/>
                  </a:moveTo>
                  <a:lnTo>
                    <a:pt x="947064" y="0"/>
                  </a:lnTo>
                  <a:lnTo>
                    <a:pt x="947064" y="10756"/>
                  </a:lnTo>
                  <a:lnTo>
                    <a:pt x="1001229" y="10756"/>
                  </a:lnTo>
                  <a:lnTo>
                    <a:pt x="1001229" y="0"/>
                  </a:lnTo>
                  <a:close/>
                </a:path>
                <a:path w="5791200" h="2041525">
                  <a:moveTo>
                    <a:pt x="1109560" y="2030666"/>
                  </a:moveTo>
                  <a:lnTo>
                    <a:pt x="1055395" y="2030666"/>
                  </a:lnTo>
                  <a:lnTo>
                    <a:pt x="1055395" y="2041398"/>
                  </a:lnTo>
                  <a:lnTo>
                    <a:pt x="1109560" y="2041398"/>
                  </a:lnTo>
                  <a:lnTo>
                    <a:pt x="1109560" y="2030666"/>
                  </a:lnTo>
                  <a:close/>
                </a:path>
                <a:path w="5791200" h="2041525">
                  <a:moveTo>
                    <a:pt x="1109560" y="0"/>
                  </a:moveTo>
                  <a:lnTo>
                    <a:pt x="1055395" y="0"/>
                  </a:lnTo>
                  <a:lnTo>
                    <a:pt x="1055395" y="10756"/>
                  </a:lnTo>
                  <a:lnTo>
                    <a:pt x="1109560" y="10756"/>
                  </a:lnTo>
                  <a:lnTo>
                    <a:pt x="1109560" y="0"/>
                  </a:lnTo>
                  <a:close/>
                </a:path>
                <a:path w="5791200" h="2041525">
                  <a:moveTo>
                    <a:pt x="1217904" y="2030666"/>
                  </a:moveTo>
                  <a:lnTo>
                    <a:pt x="1163739" y="2030666"/>
                  </a:lnTo>
                  <a:lnTo>
                    <a:pt x="1163739" y="2041398"/>
                  </a:lnTo>
                  <a:lnTo>
                    <a:pt x="1217904" y="2041398"/>
                  </a:lnTo>
                  <a:lnTo>
                    <a:pt x="1217904" y="2030666"/>
                  </a:lnTo>
                  <a:close/>
                </a:path>
                <a:path w="5791200" h="2041525">
                  <a:moveTo>
                    <a:pt x="1217904" y="0"/>
                  </a:moveTo>
                  <a:lnTo>
                    <a:pt x="1163739" y="0"/>
                  </a:lnTo>
                  <a:lnTo>
                    <a:pt x="1163739" y="10756"/>
                  </a:lnTo>
                  <a:lnTo>
                    <a:pt x="1217904" y="10756"/>
                  </a:lnTo>
                  <a:lnTo>
                    <a:pt x="1217904" y="0"/>
                  </a:lnTo>
                  <a:close/>
                </a:path>
                <a:path w="5791200" h="2041525">
                  <a:moveTo>
                    <a:pt x="1326248" y="2030666"/>
                  </a:moveTo>
                  <a:lnTo>
                    <a:pt x="1272082" y="2030666"/>
                  </a:lnTo>
                  <a:lnTo>
                    <a:pt x="1272082" y="2041398"/>
                  </a:lnTo>
                  <a:lnTo>
                    <a:pt x="1326248" y="2041398"/>
                  </a:lnTo>
                  <a:lnTo>
                    <a:pt x="1326248" y="2030666"/>
                  </a:lnTo>
                  <a:close/>
                </a:path>
                <a:path w="5791200" h="2041525">
                  <a:moveTo>
                    <a:pt x="1326248" y="0"/>
                  </a:moveTo>
                  <a:lnTo>
                    <a:pt x="1272082" y="0"/>
                  </a:lnTo>
                  <a:lnTo>
                    <a:pt x="1272082" y="10756"/>
                  </a:lnTo>
                  <a:lnTo>
                    <a:pt x="1326248" y="10756"/>
                  </a:lnTo>
                  <a:lnTo>
                    <a:pt x="1326248" y="0"/>
                  </a:lnTo>
                  <a:close/>
                </a:path>
                <a:path w="5791200" h="2041525">
                  <a:moveTo>
                    <a:pt x="1434579" y="2030666"/>
                  </a:moveTo>
                  <a:lnTo>
                    <a:pt x="1380413" y="2030666"/>
                  </a:lnTo>
                  <a:lnTo>
                    <a:pt x="1380413" y="2041398"/>
                  </a:lnTo>
                  <a:lnTo>
                    <a:pt x="1434579" y="2041398"/>
                  </a:lnTo>
                  <a:lnTo>
                    <a:pt x="1434579" y="2030666"/>
                  </a:lnTo>
                  <a:close/>
                </a:path>
                <a:path w="5791200" h="2041525">
                  <a:moveTo>
                    <a:pt x="1434579" y="0"/>
                  </a:moveTo>
                  <a:lnTo>
                    <a:pt x="1380413" y="0"/>
                  </a:lnTo>
                  <a:lnTo>
                    <a:pt x="1380413" y="10756"/>
                  </a:lnTo>
                  <a:lnTo>
                    <a:pt x="1434579" y="10756"/>
                  </a:lnTo>
                  <a:lnTo>
                    <a:pt x="1434579" y="0"/>
                  </a:lnTo>
                  <a:close/>
                </a:path>
                <a:path w="5791200" h="2041525">
                  <a:moveTo>
                    <a:pt x="1542923" y="2030666"/>
                  </a:moveTo>
                  <a:lnTo>
                    <a:pt x="1488757" y="2030666"/>
                  </a:lnTo>
                  <a:lnTo>
                    <a:pt x="1488757" y="2041398"/>
                  </a:lnTo>
                  <a:lnTo>
                    <a:pt x="1542923" y="2041398"/>
                  </a:lnTo>
                  <a:lnTo>
                    <a:pt x="1542923" y="2030666"/>
                  </a:lnTo>
                  <a:close/>
                </a:path>
                <a:path w="5791200" h="2041525">
                  <a:moveTo>
                    <a:pt x="1542923" y="0"/>
                  </a:moveTo>
                  <a:lnTo>
                    <a:pt x="1488757" y="0"/>
                  </a:lnTo>
                  <a:lnTo>
                    <a:pt x="1488757" y="10756"/>
                  </a:lnTo>
                  <a:lnTo>
                    <a:pt x="1542923" y="10756"/>
                  </a:lnTo>
                  <a:lnTo>
                    <a:pt x="1542923" y="0"/>
                  </a:lnTo>
                  <a:close/>
                </a:path>
                <a:path w="5791200" h="2041525">
                  <a:moveTo>
                    <a:pt x="1651254" y="2030666"/>
                  </a:moveTo>
                  <a:lnTo>
                    <a:pt x="1597088" y="2030666"/>
                  </a:lnTo>
                  <a:lnTo>
                    <a:pt x="1597088" y="2041398"/>
                  </a:lnTo>
                  <a:lnTo>
                    <a:pt x="1651254" y="2041398"/>
                  </a:lnTo>
                  <a:lnTo>
                    <a:pt x="1651254" y="2030666"/>
                  </a:lnTo>
                  <a:close/>
                </a:path>
                <a:path w="5791200" h="2041525">
                  <a:moveTo>
                    <a:pt x="1651254" y="0"/>
                  </a:moveTo>
                  <a:lnTo>
                    <a:pt x="1597088" y="0"/>
                  </a:lnTo>
                  <a:lnTo>
                    <a:pt x="1597088" y="10756"/>
                  </a:lnTo>
                  <a:lnTo>
                    <a:pt x="1651254" y="10756"/>
                  </a:lnTo>
                  <a:lnTo>
                    <a:pt x="1651254" y="0"/>
                  </a:lnTo>
                  <a:close/>
                </a:path>
                <a:path w="5791200" h="2041525">
                  <a:moveTo>
                    <a:pt x="1759597" y="2030666"/>
                  </a:moveTo>
                  <a:lnTo>
                    <a:pt x="1705432" y="2030666"/>
                  </a:lnTo>
                  <a:lnTo>
                    <a:pt x="1705432" y="2041398"/>
                  </a:lnTo>
                  <a:lnTo>
                    <a:pt x="1759597" y="2041398"/>
                  </a:lnTo>
                  <a:lnTo>
                    <a:pt x="1759597" y="2030666"/>
                  </a:lnTo>
                  <a:close/>
                </a:path>
                <a:path w="5791200" h="2041525">
                  <a:moveTo>
                    <a:pt x="1759597" y="0"/>
                  </a:moveTo>
                  <a:lnTo>
                    <a:pt x="1705419" y="0"/>
                  </a:lnTo>
                  <a:lnTo>
                    <a:pt x="1705419" y="10756"/>
                  </a:lnTo>
                  <a:lnTo>
                    <a:pt x="1759597" y="10756"/>
                  </a:lnTo>
                  <a:lnTo>
                    <a:pt x="1759597" y="0"/>
                  </a:lnTo>
                  <a:close/>
                </a:path>
                <a:path w="5791200" h="2041525">
                  <a:moveTo>
                    <a:pt x="1867928" y="2030666"/>
                  </a:moveTo>
                  <a:lnTo>
                    <a:pt x="1813763" y="2030666"/>
                  </a:lnTo>
                  <a:lnTo>
                    <a:pt x="1813763" y="2041398"/>
                  </a:lnTo>
                  <a:lnTo>
                    <a:pt x="1867928" y="2041398"/>
                  </a:lnTo>
                  <a:lnTo>
                    <a:pt x="1867928" y="2030666"/>
                  </a:lnTo>
                  <a:close/>
                </a:path>
                <a:path w="5791200" h="2041525">
                  <a:moveTo>
                    <a:pt x="1867928" y="0"/>
                  </a:moveTo>
                  <a:lnTo>
                    <a:pt x="1813763" y="0"/>
                  </a:lnTo>
                  <a:lnTo>
                    <a:pt x="1813763" y="10756"/>
                  </a:lnTo>
                  <a:lnTo>
                    <a:pt x="1867928" y="10756"/>
                  </a:lnTo>
                  <a:lnTo>
                    <a:pt x="1867928" y="0"/>
                  </a:lnTo>
                  <a:close/>
                </a:path>
                <a:path w="5791200" h="2041525">
                  <a:moveTo>
                    <a:pt x="1976272" y="2030666"/>
                  </a:moveTo>
                  <a:lnTo>
                    <a:pt x="1922094" y="2030666"/>
                  </a:lnTo>
                  <a:lnTo>
                    <a:pt x="1922094" y="2041398"/>
                  </a:lnTo>
                  <a:lnTo>
                    <a:pt x="1976272" y="2041398"/>
                  </a:lnTo>
                  <a:lnTo>
                    <a:pt x="1976272" y="2030666"/>
                  </a:lnTo>
                  <a:close/>
                </a:path>
                <a:path w="5791200" h="2041525">
                  <a:moveTo>
                    <a:pt x="1976272" y="0"/>
                  </a:moveTo>
                  <a:lnTo>
                    <a:pt x="1922094" y="0"/>
                  </a:lnTo>
                  <a:lnTo>
                    <a:pt x="1922094" y="10756"/>
                  </a:lnTo>
                  <a:lnTo>
                    <a:pt x="1976272" y="10756"/>
                  </a:lnTo>
                  <a:lnTo>
                    <a:pt x="1976272" y="0"/>
                  </a:lnTo>
                  <a:close/>
                </a:path>
                <a:path w="5791200" h="2041525">
                  <a:moveTo>
                    <a:pt x="2084603" y="2030666"/>
                  </a:moveTo>
                  <a:lnTo>
                    <a:pt x="2030437" y="2030666"/>
                  </a:lnTo>
                  <a:lnTo>
                    <a:pt x="2030437" y="2041398"/>
                  </a:lnTo>
                  <a:lnTo>
                    <a:pt x="2084603" y="2041398"/>
                  </a:lnTo>
                  <a:lnTo>
                    <a:pt x="2084603" y="2030666"/>
                  </a:lnTo>
                  <a:close/>
                </a:path>
                <a:path w="5791200" h="2041525">
                  <a:moveTo>
                    <a:pt x="2084603" y="0"/>
                  </a:moveTo>
                  <a:lnTo>
                    <a:pt x="2030437" y="0"/>
                  </a:lnTo>
                  <a:lnTo>
                    <a:pt x="2030437" y="10756"/>
                  </a:lnTo>
                  <a:lnTo>
                    <a:pt x="2084603" y="10756"/>
                  </a:lnTo>
                  <a:lnTo>
                    <a:pt x="2084603" y="0"/>
                  </a:lnTo>
                  <a:close/>
                </a:path>
                <a:path w="5791200" h="2041525">
                  <a:moveTo>
                    <a:pt x="2192947" y="2030666"/>
                  </a:moveTo>
                  <a:lnTo>
                    <a:pt x="2138769" y="2030666"/>
                  </a:lnTo>
                  <a:lnTo>
                    <a:pt x="2138769" y="2041398"/>
                  </a:lnTo>
                  <a:lnTo>
                    <a:pt x="2192947" y="2041398"/>
                  </a:lnTo>
                  <a:lnTo>
                    <a:pt x="2192947" y="2030666"/>
                  </a:lnTo>
                  <a:close/>
                </a:path>
                <a:path w="5791200" h="2041525">
                  <a:moveTo>
                    <a:pt x="2192947" y="0"/>
                  </a:moveTo>
                  <a:lnTo>
                    <a:pt x="2138769" y="0"/>
                  </a:lnTo>
                  <a:lnTo>
                    <a:pt x="2138769" y="10756"/>
                  </a:lnTo>
                  <a:lnTo>
                    <a:pt x="2192947" y="10756"/>
                  </a:lnTo>
                  <a:lnTo>
                    <a:pt x="2192947" y="0"/>
                  </a:lnTo>
                  <a:close/>
                </a:path>
                <a:path w="5791200" h="2041525">
                  <a:moveTo>
                    <a:pt x="2301278" y="2030666"/>
                  </a:moveTo>
                  <a:lnTo>
                    <a:pt x="2247112" y="2030666"/>
                  </a:lnTo>
                  <a:lnTo>
                    <a:pt x="2247112" y="2041398"/>
                  </a:lnTo>
                  <a:lnTo>
                    <a:pt x="2301278" y="2041398"/>
                  </a:lnTo>
                  <a:lnTo>
                    <a:pt x="2301278" y="2030666"/>
                  </a:lnTo>
                  <a:close/>
                </a:path>
                <a:path w="5791200" h="2041525">
                  <a:moveTo>
                    <a:pt x="2301278" y="0"/>
                  </a:moveTo>
                  <a:lnTo>
                    <a:pt x="2247112" y="0"/>
                  </a:lnTo>
                  <a:lnTo>
                    <a:pt x="2247112" y="10756"/>
                  </a:lnTo>
                  <a:lnTo>
                    <a:pt x="2301278" y="10756"/>
                  </a:lnTo>
                  <a:lnTo>
                    <a:pt x="2301278" y="0"/>
                  </a:lnTo>
                  <a:close/>
                </a:path>
                <a:path w="5791200" h="2041525">
                  <a:moveTo>
                    <a:pt x="2409621" y="2030666"/>
                  </a:moveTo>
                  <a:lnTo>
                    <a:pt x="2355443" y="2030666"/>
                  </a:lnTo>
                  <a:lnTo>
                    <a:pt x="2355443" y="2041398"/>
                  </a:lnTo>
                  <a:lnTo>
                    <a:pt x="2409621" y="2041398"/>
                  </a:lnTo>
                  <a:lnTo>
                    <a:pt x="2409621" y="2030666"/>
                  </a:lnTo>
                  <a:close/>
                </a:path>
                <a:path w="5791200" h="2041525">
                  <a:moveTo>
                    <a:pt x="2409621" y="0"/>
                  </a:moveTo>
                  <a:lnTo>
                    <a:pt x="2355443" y="0"/>
                  </a:lnTo>
                  <a:lnTo>
                    <a:pt x="2355443" y="10756"/>
                  </a:lnTo>
                  <a:lnTo>
                    <a:pt x="2409621" y="10756"/>
                  </a:lnTo>
                  <a:lnTo>
                    <a:pt x="2409621" y="0"/>
                  </a:lnTo>
                  <a:close/>
                </a:path>
                <a:path w="5791200" h="2041525">
                  <a:moveTo>
                    <a:pt x="2517952" y="2030666"/>
                  </a:moveTo>
                  <a:lnTo>
                    <a:pt x="2463787" y="2030666"/>
                  </a:lnTo>
                  <a:lnTo>
                    <a:pt x="2463787" y="2041398"/>
                  </a:lnTo>
                  <a:lnTo>
                    <a:pt x="2517952" y="2041398"/>
                  </a:lnTo>
                  <a:lnTo>
                    <a:pt x="2517952" y="2030666"/>
                  </a:lnTo>
                  <a:close/>
                </a:path>
                <a:path w="5791200" h="2041525">
                  <a:moveTo>
                    <a:pt x="2517952" y="0"/>
                  </a:moveTo>
                  <a:lnTo>
                    <a:pt x="2463787" y="0"/>
                  </a:lnTo>
                  <a:lnTo>
                    <a:pt x="2463787" y="10756"/>
                  </a:lnTo>
                  <a:lnTo>
                    <a:pt x="2517952" y="10756"/>
                  </a:lnTo>
                  <a:lnTo>
                    <a:pt x="2517952" y="0"/>
                  </a:lnTo>
                  <a:close/>
                </a:path>
                <a:path w="5791200" h="2041525">
                  <a:moveTo>
                    <a:pt x="2626296" y="2030666"/>
                  </a:moveTo>
                  <a:lnTo>
                    <a:pt x="2572118" y="2030666"/>
                  </a:lnTo>
                  <a:lnTo>
                    <a:pt x="2572118" y="2041398"/>
                  </a:lnTo>
                  <a:lnTo>
                    <a:pt x="2626296" y="2041398"/>
                  </a:lnTo>
                  <a:lnTo>
                    <a:pt x="2626296" y="2030666"/>
                  </a:lnTo>
                  <a:close/>
                </a:path>
                <a:path w="5791200" h="2041525">
                  <a:moveTo>
                    <a:pt x="2626296" y="0"/>
                  </a:moveTo>
                  <a:lnTo>
                    <a:pt x="2572118" y="0"/>
                  </a:lnTo>
                  <a:lnTo>
                    <a:pt x="2572118" y="10756"/>
                  </a:lnTo>
                  <a:lnTo>
                    <a:pt x="2626296" y="10756"/>
                  </a:lnTo>
                  <a:lnTo>
                    <a:pt x="2626296" y="0"/>
                  </a:lnTo>
                  <a:close/>
                </a:path>
                <a:path w="5791200" h="2041525">
                  <a:moveTo>
                    <a:pt x="2707538" y="10756"/>
                  </a:moveTo>
                  <a:lnTo>
                    <a:pt x="2707525" y="5384"/>
                  </a:lnTo>
                  <a:lnTo>
                    <a:pt x="2707525" y="0"/>
                  </a:lnTo>
                  <a:lnTo>
                    <a:pt x="2680462" y="0"/>
                  </a:lnTo>
                  <a:lnTo>
                    <a:pt x="2680462" y="10756"/>
                  </a:lnTo>
                  <a:lnTo>
                    <a:pt x="2707538" y="10756"/>
                  </a:lnTo>
                  <a:close/>
                </a:path>
                <a:path w="5791200" h="2041525">
                  <a:moveTo>
                    <a:pt x="2728087" y="2037257"/>
                  </a:moveTo>
                  <a:lnTo>
                    <a:pt x="2727845" y="2036038"/>
                  </a:lnTo>
                  <a:lnTo>
                    <a:pt x="2727464" y="2034095"/>
                  </a:lnTo>
                  <a:lnTo>
                    <a:pt x="2726423" y="2028825"/>
                  </a:lnTo>
                  <a:lnTo>
                    <a:pt x="2720327" y="2030031"/>
                  </a:lnTo>
                  <a:lnTo>
                    <a:pt x="2714015" y="2030666"/>
                  </a:lnTo>
                  <a:lnTo>
                    <a:pt x="2707538" y="2030666"/>
                  </a:lnTo>
                  <a:lnTo>
                    <a:pt x="2680462" y="2030666"/>
                  </a:lnTo>
                  <a:lnTo>
                    <a:pt x="2680462" y="2041398"/>
                  </a:lnTo>
                  <a:lnTo>
                    <a:pt x="2707525" y="2041398"/>
                  </a:lnTo>
                  <a:lnTo>
                    <a:pt x="2728087" y="2037257"/>
                  </a:lnTo>
                  <a:close/>
                </a:path>
                <a:path w="5791200" h="2041525">
                  <a:moveTo>
                    <a:pt x="2728087" y="4152"/>
                  </a:moveTo>
                  <a:lnTo>
                    <a:pt x="2707538" y="0"/>
                  </a:lnTo>
                  <a:lnTo>
                    <a:pt x="2707538" y="5384"/>
                  </a:lnTo>
                  <a:lnTo>
                    <a:pt x="2707538" y="10756"/>
                  </a:lnTo>
                  <a:lnTo>
                    <a:pt x="2714015" y="10756"/>
                  </a:lnTo>
                  <a:lnTo>
                    <a:pt x="2720327" y="11391"/>
                  </a:lnTo>
                  <a:lnTo>
                    <a:pt x="2726423" y="12598"/>
                  </a:lnTo>
                  <a:lnTo>
                    <a:pt x="2727464" y="7327"/>
                  </a:lnTo>
                  <a:lnTo>
                    <a:pt x="2727845" y="5384"/>
                  </a:lnTo>
                  <a:lnTo>
                    <a:pt x="2728087" y="4152"/>
                  </a:lnTo>
                  <a:close/>
                </a:path>
                <a:path w="5791200" h="2041525">
                  <a:moveTo>
                    <a:pt x="2795219" y="1992553"/>
                  </a:moveTo>
                  <a:lnTo>
                    <a:pt x="2792425" y="1990674"/>
                  </a:lnTo>
                  <a:lnTo>
                    <a:pt x="2787954" y="1987689"/>
                  </a:lnTo>
                  <a:lnTo>
                    <a:pt x="2782278" y="1995309"/>
                  </a:lnTo>
                  <a:lnTo>
                    <a:pt x="2775915" y="2002345"/>
                  </a:lnTo>
                  <a:lnTo>
                    <a:pt x="2768879" y="2008720"/>
                  </a:lnTo>
                  <a:lnTo>
                    <a:pt x="2761259" y="2014385"/>
                  </a:lnTo>
                  <a:lnTo>
                    <a:pt x="2766123" y="2021649"/>
                  </a:lnTo>
                  <a:lnTo>
                    <a:pt x="2783497" y="2009927"/>
                  </a:lnTo>
                  <a:lnTo>
                    <a:pt x="2795219" y="1992553"/>
                  </a:lnTo>
                  <a:close/>
                </a:path>
                <a:path w="5791200" h="2041525">
                  <a:moveTo>
                    <a:pt x="2795232" y="48869"/>
                  </a:moveTo>
                  <a:lnTo>
                    <a:pt x="2783497" y="31470"/>
                  </a:lnTo>
                  <a:lnTo>
                    <a:pt x="2766123" y="19773"/>
                  </a:lnTo>
                  <a:lnTo>
                    <a:pt x="2765234" y="21094"/>
                  </a:lnTo>
                  <a:lnTo>
                    <a:pt x="2764256" y="22567"/>
                  </a:lnTo>
                  <a:lnTo>
                    <a:pt x="2761259" y="27038"/>
                  </a:lnTo>
                  <a:lnTo>
                    <a:pt x="2768879" y="32715"/>
                  </a:lnTo>
                  <a:lnTo>
                    <a:pt x="2775915" y="39077"/>
                  </a:lnTo>
                  <a:lnTo>
                    <a:pt x="2782278" y="46113"/>
                  </a:lnTo>
                  <a:lnTo>
                    <a:pt x="2787954" y="53733"/>
                  </a:lnTo>
                  <a:lnTo>
                    <a:pt x="2792412" y="50749"/>
                  </a:lnTo>
                  <a:lnTo>
                    <a:pt x="2795232" y="48869"/>
                  </a:lnTo>
                  <a:close/>
                </a:path>
                <a:path w="5791200" h="2041525">
                  <a:moveTo>
                    <a:pt x="2814967" y="1907108"/>
                  </a:moveTo>
                  <a:lnTo>
                    <a:pt x="2809608" y="1907108"/>
                  </a:lnTo>
                  <a:lnTo>
                    <a:pt x="2804236" y="1907108"/>
                  </a:lnTo>
                  <a:lnTo>
                    <a:pt x="2804236" y="1933968"/>
                  </a:lnTo>
                  <a:lnTo>
                    <a:pt x="2804198" y="1940788"/>
                  </a:lnTo>
                  <a:lnTo>
                    <a:pt x="2803601" y="1946757"/>
                  </a:lnTo>
                  <a:lnTo>
                    <a:pt x="2802394" y="1952853"/>
                  </a:lnTo>
                  <a:lnTo>
                    <a:pt x="2807665" y="1953895"/>
                  </a:lnTo>
                  <a:lnTo>
                    <a:pt x="2810827" y="1954517"/>
                  </a:lnTo>
                  <a:lnTo>
                    <a:pt x="2814967" y="1933968"/>
                  </a:lnTo>
                  <a:lnTo>
                    <a:pt x="2809608" y="1933968"/>
                  </a:lnTo>
                  <a:lnTo>
                    <a:pt x="2814967" y="1933956"/>
                  </a:lnTo>
                  <a:lnTo>
                    <a:pt x="2814967" y="1907108"/>
                  </a:lnTo>
                  <a:close/>
                </a:path>
                <a:path w="5791200" h="2041525">
                  <a:moveTo>
                    <a:pt x="2814967" y="1799666"/>
                  </a:moveTo>
                  <a:lnTo>
                    <a:pt x="2809608" y="1799666"/>
                  </a:lnTo>
                  <a:lnTo>
                    <a:pt x="2804236" y="1799666"/>
                  </a:lnTo>
                  <a:lnTo>
                    <a:pt x="2804236" y="1853387"/>
                  </a:lnTo>
                  <a:lnTo>
                    <a:pt x="2809608" y="1853387"/>
                  </a:lnTo>
                  <a:lnTo>
                    <a:pt x="2814967" y="1853387"/>
                  </a:lnTo>
                  <a:lnTo>
                    <a:pt x="2814967" y="1799666"/>
                  </a:lnTo>
                  <a:close/>
                </a:path>
                <a:path w="5791200" h="2041525">
                  <a:moveTo>
                    <a:pt x="2814967" y="1692224"/>
                  </a:moveTo>
                  <a:lnTo>
                    <a:pt x="2809608" y="1692224"/>
                  </a:lnTo>
                  <a:lnTo>
                    <a:pt x="2804236" y="1692224"/>
                  </a:lnTo>
                  <a:lnTo>
                    <a:pt x="2804236" y="1745945"/>
                  </a:lnTo>
                  <a:lnTo>
                    <a:pt x="2809608" y="1745945"/>
                  </a:lnTo>
                  <a:lnTo>
                    <a:pt x="2814967" y="1745945"/>
                  </a:lnTo>
                  <a:lnTo>
                    <a:pt x="2814967" y="1692224"/>
                  </a:lnTo>
                  <a:close/>
                </a:path>
                <a:path w="5791200" h="2041525">
                  <a:moveTo>
                    <a:pt x="2814967" y="1584782"/>
                  </a:moveTo>
                  <a:lnTo>
                    <a:pt x="2809608" y="1584782"/>
                  </a:lnTo>
                  <a:lnTo>
                    <a:pt x="2804236" y="1584782"/>
                  </a:lnTo>
                  <a:lnTo>
                    <a:pt x="2804236" y="1638503"/>
                  </a:lnTo>
                  <a:lnTo>
                    <a:pt x="2809608" y="1638503"/>
                  </a:lnTo>
                  <a:lnTo>
                    <a:pt x="2814967" y="1638503"/>
                  </a:lnTo>
                  <a:lnTo>
                    <a:pt x="2814967" y="1584782"/>
                  </a:lnTo>
                  <a:close/>
                </a:path>
                <a:path w="5791200" h="2041525">
                  <a:moveTo>
                    <a:pt x="2814967" y="1477340"/>
                  </a:moveTo>
                  <a:lnTo>
                    <a:pt x="2809608" y="1477340"/>
                  </a:lnTo>
                  <a:lnTo>
                    <a:pt x="2804236" y="1477340"/>
                  </a:lnTo>
                  <a:lnTo>
                    <a:pt x="2804236" y="1531061"/>
                  </a:lnTo>
                  <a:lnTo>
                    <a:pt x="2809608" y="1531061"/>
                  </a:lnTo>
                  <a:lnTo>
                    <a:pt x="2814967" y="1531061"/>
                  </a:lnTo>
                  <a:lnTo>
                    <a:pt x="2814967" y="1477340"/>
                  </a:lnTo>
                  <a:close/>
                </a:path>
                <a:path w="5791200" h="2041525">
                  <a:moveTo>
                    <a:pt x="2814967" y="1369898"/>
                  </a:moveTo>
                  <a:lnTo>
                    <a:pt x="2809608" y="1369898"/>
                  </a:lnTo>
                  <a:lnTo>
                    <a:pt x="2804236" y="1369898"/>
                  </a:lnTo>
                  <a:lnTo>
                    <a:pt x="2804236" y="1423619"/>
                  </a:lnTo>
                  <a:lnTo>
                    <a:pt x="2809608" y="1423619"/>
                  </a:lnTo>
                  <a:lnTo>
                    <a:pt x="2814967" y="1423619"/>
                  </a:lnTo>
                  <a:lnTo>
                    <a:pt x="2814967" y="1369898"/>
                  </a:lnTo>
                  <a:close/>
                </a:path>
                <a:path w="5791200" h="2041525">
                  <a:moveTo>
                    <a:pt x="2814967" y="1262456"/>
                  </a:moveTo>
                  <a:lnTo>
                    <a:pt x="2809608" y="1262456"/>
                  </a:lnTo>
                  <a:lnTo>
                    <a:pt x="2804236" y="1262456"/>
                  </a:lnTo>
                  <a:lnTo>
                    <a:pt x="2804236" y="1316177"/>
                  </a:lnTo>
                  <a:lnTo>
                    <a:pt x="2809608" y="1316177"/>
                  </a:lnTo>
                  <a:lnTo>
                    <a:pt x="2814967" y="1316177"/>
                  </a:lnTo>
                  <a:lnTo>
                    <a:pt x="2814967" y="1262456"/>
                  </a:lnTo>
                  <a:close/>
                </a:path>
                <a:path w="5791200" h="2041525">
                  <a:moveTo>
                    <a:pt x="2814967" y="1155014"/>
                  </a:moveTo>
                  <a:lnTo>
                    <a:pt x="2809608" y="1155014"/>
                  </a:lnTo>
                  <a:lnTo>
                    <a:pt x="2804236" y="1155014"/>
                  </a:lnTo>
                  <a:lnTo>
                    <a:pt x="2804236" y="1208735"/>
                  </a:lnTo>
                  <a:lnTo>
                    <a:pt x="2809608" y="1208735"/>
                  </a:lnTo>
                  <a:lnTo>
                    <a:pt x="2814967" y="1208735"/>
                  </a:lnTo>
                  <a:lnTo>
                    <a:pt x="2814967" y="1155014"/>
                  </a:lnTo>
                  <a:close/>
                </a:path>
                <a:path w="5791200" h="2041525">
                  <a:moveTo>
                    <a:pt x="2814967" y="1047572"/>
                  </a:moveTo>
                  <a:lnTo>
                    <a:pt x="2809608" y="1047572"/>
                  </a:lnTo>
                  <a:lnTo>
                    <a:pt x="2804236" y="1047572"/>
                  </a:lnTo>
                  <a:lnTo>
                    <a:pt x="2804236" y="1101293"/>
                  </a:lnTo>
                  <a:lnTo>
                    <a:pt x="2809608" y="1101293"/>
                  </a:lnTo>
                  <a:lnTo>
                    <a:pt x="2814967" y="1101293"/>
                  </a:lnTo>
                  <a:lnTo>
                    <a:pt x="2814967" y="1047572"/>
                  </a:lnTo>
                  <a:close/>
                </a:path>
                <a:path w="5791200" h="2041525">
                  <a:moveTo>
                    <a:pt x="2814967" y="940130"/>
                  </a:moveTo>
                  <a:lnTo>
                    <a:pt x="2809608" y="940130"/>
                  </a:lnTo>
                  <a:lnTo>
                    <a:pt x="2804236" y="940130"/>
                  </a:lnTo>
                  <a:lnTo>
                    <a:pt x="2804236" y="993851"/>
                  </a:lnTo>
                  <a:lnTo>
                    <a:pt x="2809608" y="993851"/>
                  </a:lnTo>
                  <a:lnTo>
                    <a:pt x="2814967" y="993851"/>
                  </a:lnTo>
                  <a:lnTo>
                    <a:pt x="2814967" y="940130"/>
                  </a:lnTo>
                  <a:close/>
                </a:path>
                <a:path w="5791200" h="2041525">
                  <a:moveTo>
                    <a:pt x="2814967" y="832688"/>
                  </a:moveTo>
                  <a:lnTo>
                    <a:pt x="2809608" y="832688"/>
                  </a:lnTo>
                  <a:lnTo>
                    <a:pt x="2804236" y="832688"/>
                  </a:lnTo>
                  <a:lnTo>
                    <a:pt x="2804236" y="886409"/>
                  </a:lnTo>
                  <a:lnTo>
                    <a:pt x="2809608" y="886409"/>
                  </a:lnTo>
                  <a:lnTo>
                    <a:pt x="2814967" y="886409"/>
                  </a:lnTo>
                  <a:lnTo>
                    <a:pt x="2814967" y="832688"/>
                  </a:lnTo>
                  <a:close/>
                </a:path>
                <a:path w="5791200" h="2041525">
                  <a:moveTo>
                    <a:pt x="2814967" y="725246"/>
                  </a:moveTo>
                  <a:lnTo>
                    <a:pt x="2809608" y="725246"/>
                  </a:lnTo>
                  <a:lnTo>
                    <a:pt x="2804236" y="725246"/>
                  </a:lnTo>
                  <a:lnTo>
                    <a:pt x="2804236" y="778967"/>
                  </a:lnTo>
                  <a:lnTo>
                    <a:pt x="2809608" y="778967"/>
                  </a:lnTo>
                  <a:lnTo>
                    <a:pt x="2814967" y="778967"/>
                  </a:lnTo>
                  <a:lnTo>
                    <a:pt x="2814967" y="725246"/>
                  </a:lnTo>
                  <a:close/>
                </a:path>
                <a:path w="5791200" h="2041525">
                  <a:moveTo>
                    <a:pt x="2814967" y="617804"/>
                  </a:moveTo>
                  <a:lnTo>
                    <a:pt x="2809608" y="617804"/>
                  </a:lnTo>
                  <a:lnTo>
                    <a:pt x="2804236" y="617804"/>
                  </a:lnTo>
                  <a:lnTo>
                    <a:pt x="2804236" y="671525"/>
                  </a:lnTo>
                  <a:lnTo>
                    <a:pt x="2809608" y="671525"/>
                  </a:lnTo>
                  <a:lnTo>
                    <a:pt x="2814967" y="671525"/>
                  </a:lnTo>
                  <a:lnTo>
                    <a:pt x="2814967" y="617804"/>
                  </a:lnTo>
                  <a:close/>
                </a:path>
                <a:path w="5791200" h="2041525">
                  <a:moveTo>
                    <a:pt x="2814967" y="510362"/>
                  </a:moveTo>
                  <a:lnTo>
                    <a:pt x="2809608" y="510362"/>
                  </a:lnTo>
                  <a:lnTo>
                    <a:pt x="2804236" y="510362"/>
                  </a:lnTo>
                  <a:lnTo>
                    <a:pt x="2804236" y="564083"/>
                  </a:lnTo>
                  <a:lnTo>
                    <a:pt x="2809608" y="564083"/>
                  </a:lnTo>
                  <a:lnTo>
                    <a:pt x="2814967" y="564083"/>
                  </a:lnTo>
                  <a:lnTo>
                    <a:pt x="2814967" y="510362"/>
                  </a:lnTo>
                  <a:close/>
                </a:path>
                <a:path w="5791200" h="2041525">
                  <a:moveTo>
                    <a:pt x="2814967" y="402920"/>
                  </a:moveTo>
                  <a:lnTo>
                    <a:pt x="2809608" y="402920"/>
                  </a:lnTo>
                  <a:lnTo>
                    <a:pt x="2804236" y="402920"/>
                  </a:lnTo>
                  <a:lnTo>
                    <a:pt x="2804236" y="456641"/>
                  </a:lnTo>
                  <a:lnTo>
                    <a:pt x="2809608" y="456641"/>
                  </a:lnTo>
                  <a:lnTo>
                    <a:pt x="2814967" y="456641"/>
                  </a:lnTo>
                  <a:lnTo>
                    <a:pt x="2814967" y="402920"/>
                  </a:lnTo>
                  <a:close/>
                </a:path>
                <a:path w="5791200" h="2041525">
                  <a:moveTo>
                    <a:pt x="2814967" y="295478"/>
                  </a:moveTo>
                  <a:lnTo>
                    <a:pt x="2809608" y="295478"/>
                  </a:lnTo>
                  <a:lnTo>
                    <a:pt x="2804236" y="295478"/>
                  </a:lnTo>
                  <a:lnTo>
                    <a:pt x="2804236" y="349199"/>
                  </a:lnTo>
                  <a:lnTo>
                    <a:pt x="2809608" y="349199"/>
                  </a:lnTo>
                  <a:lnTo>
                    <a:pt x="2814967" y="349199"/>
                  </a:lnTo>
                  <a:lnTo>
                    <a:pt x="2814967" y="295478"/>
                  </a:lnTo>
                  <a:close/>
                </a:path>
                <a:path w="5791200" h="2041525">
                  <a:moveTo>
                    <a:pt x="2814967" y="188036"/>
                  </a:moveTo>
                  <a:lnTo>
                    <a:pt x="2809608" y="188036"/>
                  </a:lnTo>
                  <a:lnTo>
                    <a:pt x="2804236" y="188036"/>
                  </a:lnTo>
                  <a:lnTo>
                    <a:pt x="2804236" y="241757"/>
                  </a:lnTo>
                  <a:lnTo>
                    <a:pt x="2809608" y="241757"/>
                  </a:lnTo>
                  <a:lnTo>
                    <a:pt x="2814967" y="241757"/>
                  </a:lnTo>
                  <a:lnTo>
                    <a:pt x="2814967" y="188036"/>
                  </a:lnTo>
                  <a:close/>
                </a:path>
                <a:path w="5791200" h="2041525">
                  <a:moveTo>
                    <a:pt x="2814967" y="107454"/>
                  </a:moveTo>
                  <a:lnTo>
                    <a:pt x="2810827" y="86906"/>
                  </a:lnTo>
                  <a:lnTo>
                    <a:pt x="2807665" y="87528"/>
                  </a:lnTo>
                  <a:lnTo>
                    <a:pt x="2802394" y="88569"/>
                  </a:lnTo>
                  <a:lnTo>
                    <a:pt x="2803601" y="94665"/>
                  </a:lnTo>
                  <a:lnTo>
                    <a:pt x="2804198" y="100622"/>
                  </a:lnTo>
                  <a:lnTo>
                    <a:pt x="2804236" y="134315"/>
                  </a:lnTo>
                  <a:lnTo>
                    <a:pt x="2809608" y="134315"/>
                  </a:lnTo>
                  <a:lnTo>
                    <a:pt x="2814967" y="134315"/>
                  </a:lnTo>
                  <a:lnTo>
                    <a:pt x="2814967" y="107454"/>
                  </a:lnTo>
                  <a:close/>
                </a:path>
                <a:path w="5791200" h="2041525">
                  <a:moveTo>
                    <a:pt x="2986875" y="1799666"/>
                  </a:moveTo>
                  <a:lnTo>
                    <a:pt x="2981502" y="1799666"/>
                  </a:lnTo>
                  <a:lnTo>
                    <a:pt x="2976143" y="1799666"/>
                  </a:lnTo>
                  <a:lnTo>
                    <a:pt x="2976143" y="1853387"/>
                  </a:lnTo>
                  <a:lnTo>
                    <a:pt x="2981502" y="1853387"/>
                  </a:lnTo>
                  <a:lnTo>
                    <a:pt x="2986875" y="1853387"/>
                  </a:lnTo>
                  <a:lnTo>
                    <a:pt x="2986875" y="1799666"/>
                  </a:lnTo>
                  <a:close/>
                </a:path>
                <a:path w="5791200" h="2041525">
                  <a:moveTo>
                    <a:pt x="2986875" y="1692224"/>
                  </a:moveTo>
                  <a:lnTo>
                    <a:pt x="2981502" y="1692224"/>
                  </a:lnTo>
                  <a:lnTo>
                    <a:pt x="2976143" y="1692224"/>
                  </a:lnTo>
                  <a:lnTo>
                    <a:pt x="2976143" y="1745945"/>
                  </a:lnTo>
                  <a:lnTo>
                    <a:pt x="2981502" y="1745945"/>
                  </a:lnTo>
                  <a:lnTo>
                    <a:pt x="2986875" y="1745945"/>
                  </a:lnTo>
                  <a:lnTo>
                    <a:pt x="2986875" y="1692224"/>
                  </a:lnTo>
                  <a:close/>
                </a:path>
                <a:path w="5791200" h="2041525">
                  <a:moveTo>
                    <a:pt x="2986875" y="1584782"/>
                  </a:moveTo>
                  <a:lnTo>
                    <a:pt x="2981502" y="1584782"/>
                  </a:lnTo>
                  <a:lnTo>
                    <a:pt x="2976143" y="1584782"/>
                  </a:lnTo>
                  <a:lnTo>
                    <a:pt x="2976143" y="1638503"/>
                  </a:lnTo>
                  <a:lnTo>
                    <a:pt x="2981502" y="1638503"/>
                  </a:lnTo>
                  <a:lnTo>
                    <a:pt x="2986875" y="1638503"/>
                  </a:lnTo>
                  <a:lnTo>
                    <a:pt x="2986875" y="1584782"/>
                  </a:lnTo>
                  <a:close/>
                </a:path>
                <a:path w="5791200" h="2041525">
                  <a:moveTo>
                    <a:pt x="2986875" y="1477340"/>
                  </a:moveTo>
                  <a:lnTo>
                    <a:pt x="2981502" y="1477340"/>
                  </a:lnTo>
                  <a:lnTo>
                    <a:pt x="2976143" y="1477340"/>
                  </a:lnTo>
                  <a:lnTo>
                    <a:pt x="2976143" y="1531061"/>
                  </a:lnTo>
                  <a:lnTo>
                    <a:pt x="2981502" y="1531061"/>
                  </a:lnTo>
                  <a:lnTo>
                    <a:pt x="2986875" y="1531061"/>
                  </a:lnTo>
                  <a:lnTo>
                    <a:pt x="2986875" y="1477340"/>
                  </a:lnTo>
                  <a:close/>
                </a:path>
                <a:path w="5791200" h="2041525">
                  <a:moveTo>
                    <a:pt x="2986875" y="1369898"/>
                  </a:moveTo>
                  <a:lnTo>
                    <a:pt x="2981502" y="1369898"/>
                  </a:lnTo>
                  <a:lnTo>
                    <a:pt x="2976143" y="1369898"/>
                  </a:lnTo>
                  <a:lnTo>
                    <a:pt x="2976143" y="1423619"/>
                  </a:lnTo>
                  <a:lnTo>
                    <a:pt x="2981502" y="1423619"/>
                  </a:lnTo>
                  <a:lnTo>
                    <a:pt x="2986875" y="1423619"/>
                  </a:lnTo>
                  <a:lnTo>
                    <a:pt x="2986875" y="1369898"/>
                  </a:lnTo>
                  <a:close/>
                </a:path>
                <a:path w="5791200" h="2041525">
                  <a:moveTo>
                    <a:pt x="2986875" y="1262456"/>
                  </a:moveTo>
                  <a:lnTo>
                    <a:pt x="2981502" y="1262456"/>
                  </a:lnTo>
                  <a:lnTo>
                    <a:pt x="2976143" y="1262456"/>
                  </a:lnTo>
                  <a:lnTo>
                    <a:pt x="2976143" y="1316177"/>
                  </a:lnTo>
                  <a:lnTo>
                    <a:pt x="2981502" y="1316177"/>
                  </a:lnTo>
                  <a:lnTo>
                    <a:pt x="2986875" y="1316177"/>
                  </a:lnTo>
                  <a:lnTo>
                    <a:pt x="2986875" y="1262456"/>
                  </a:lnTo>
                  <a:close/>
                </a:path>
                <a:path w="5791200" h="2041525">
                  <a:moveTo>
                    <a:pt x="2986875" y="1155014"/>
                  </a:moveTo>
                  <a:lnTo>
                    <a:pt x="2981502" y="1155014"/>
                  </a:lnTo>
                  <a:lnTo>
                    <a:pt x="2976143" y="1155014"/>
                  </a:lnTo>
                  <a:lnTo>
                    <a:pt x="2976143" y="1208735"/>
                  </a:lnTo>
                  <a:lnTo>
                    <a:pt x="2981502" y="1208735"/>
                  </a:lnTo>
                  <a:lnTo>
                    <a:pt x="2986875" y="1208735"/>
                  </a:lnTo>
                  <a:lnTo>
                    <a:pt x="2986875" y="1155014"/>
                  </a:lnTo>
                  <a:close/>
                </a:path>
                <a:path w="5791200" h="2041525">
                  <a:moveTo>
                    <a:pt x="2986875" y="1047572"/>
                  </a:moveTo>
                  <a:lnTo>
                    <a:pt x="2981502" y="1047572"/>
                  </a:lnTo>
                  <a:lnTo>
                    <a:pt x="2976143" y="1047572"/>
                  </a:lnTo>
                  <a:lnTo>
                    <a:pt x="2976143" y="1101293"/>
                  </a:lnTo>
                  <a:lnTo>
                    <a:pt x="2981502" y="1101293"/>
                  </a:lnTo>
                  <a:lnTo>
                    <a:pt x="2986875" y="1101293"/>
                  </a:lnTo>
                  <a:lnTo>
                    <a:pt x="2986875" y="1047572"/>
                  </a:lnTo>
                  <a:close/>
                </a:path>
                <a:path w="5791200" h="2041525">
                  <a:moveTo>
                    <a:pt x="2986875" y="940130"/>
                  </a:moveTo>
                  <a:lnTo>
                    <a:pt x="2981502" y="940130"/>
                  </a:lnTo>
                  <a:lnTo>
                    <a:pt x="2976143" y="940130"/>
                  </a:lnTo>
                  <a:lnTo>
                    <a:pt x="2976143" y="993851"/>
                  </a:lnTo>
                  <a:lnTo>
                    <a:pt x="2981502" y="993851"/>
                  </a:lnTo>
                  <a:lnTo>
                    <a:pt x="2986875" y="993851"/>
                  </a:lnTo>
                  <a:lnTo>
                    <a:pt x="2986875" y="940130"/>
                  </a:lnTo>
                  <a:close/>
                </a:path>
                <a:path w="5791200" h="2041525">
                  <a:moveTo>
                    <a:pt x="2986875" y="832688"/>
                  </a:moveTo>
                  <a:lnTo>
                    <a:pt x="2981502" y="832688"/>
                  </a:lnTo>
                  <a:lnTo>
                    <a:pt x="2976143" y="832688"/>
                  </a:lnTo>
                  <a:lnTo>
                    <a:pt x="2976143" y="886409"/>
                  </a:lnTo>
                  <a:lnTo>
                    <a:pt x="2981502" y="886409"/>
                  </a:lnTo>
                  <a:lnTo>
                    <a:pt x="2986875" y="886409"/>
                  </a:lnTo>
                  <a:lnTo>
                    <a:pt x="2986875" y="832688"/>
                  </a:lnTo>
                  <a:close/>
                </a:path>
                <a:path w="5791200" h="2041525">
                  <a:moveTo>
                    <a:pt x="2986875" y="725246"/>
                  </a:moveTo>
                  <a:lnTo>
                    <a:pt x="2981502" y="725246"/>
                  </a:lnTo>
                  <a:lnTo>
                    <a:pt x="2976143" y="725246"/>
                  </a:lnTo>
                  <a:lnTo>
                    <a:pt x="2976143" y="778967"/>
                  </a:lnTo>
                  <a:lnTo>
                    <a:pt x="2981502" y="778967"/>
                  </a:lnTo>
                  <a:lnTo>
                    <a:pt x="2986875" y="778967"/>
                  </a:lnTo>
                  <a:lnTo>
                    <a:pt x="2986875" y="725246"/>
                  </a:lnTo>
                  <a:close/>
                </a:path>
                <a:path w="5791200" h="2041525">
                  <a:moveTo>
                    <a:pt x="2986875" y="617804"/>
                  </a:moveTo>
                  <a:lnTo>
                    <a:pt x="2981502" y="617804"/>
                  </a:lnTo>
                  <a:lnTo>
                    <a:pt x="2976143" y="617804"/>
                  </a:lnTo>
                  <a:lnTo>
                    <a:pt x="2976143" y="671525"/>
                  </a:lnTo>
                  <a:lnTo>
                    <a:pt x="2981502" y="671525"/>
                  </a:lnTo>
                  <a:lnTo>
                    <a:pt x="2986875" y="671525"/>
                  </a:lnTo>
                  <a:lnTo>
                    <a:pt x="2986875" y="617804"/>
                  </a:lnTo>
                  <a:close/>
                </a:path>
                <a:path w="5791200" h="2041525">
                  <a:moveTo>
                    <a:pt x="2986875" y="510362"/>
                  </a:moveTo>
                  <a:lnTo>
                    <a:pt x="2981502" y="510362"/>
                  </a:lnTo>
                  <a:lnTo>
                    <a:pt x="2976143" y="510362"/>
                  </a:lnTo>
                  <a:lnTo>
                    <a:pt x="2976143" y="564083"/>
                  </a:lnTo>
                  <a:lnTo>
                    <a:pt x="2981502" y="564083"/>
                  </a:lnTo>
                  <a:lnTo>
                    <a:pt x="2986875" y="564083"/>
                  </a:lnTo>
                  <a:lnTo>
                    <a:pt x="2986875" y="510362"/>
                  </a:lnTo>
                  <a:close/>
                </a:path>
                <a:path w="5791200" h="2041525">
                  <a:moveTo>
                    <a:pt x="2986875" y="402920"/>
                  </a:moveTo>
                  <a:lnTo>
                    <a:pt x="2981502" y="402920"/>
                  </a:lnTo>
                  <a:lnTo>
                    <a:pt x="2976143" y="402920"/>
                  </a:lnTo>
                  <a:lnTo>
                    <a:pt x="2976143" y="456641"/>
                  </a:lnTo>
                  <a:lnTo>
                    <a:pt x="2981502" y="456641"/>
                  </a:lnTo>
                  <a:lnTo>
                    <a:pt x="2986875" y="456641"/>
                  </a:lnTo>
                  <a:lnTo>
                    <a:pt x="2986875" y="402920"/>
                  </a:lnTo>
                  <a:close/>
                </a:path>
                <a:path w="5791200" h="2041525">
                  <a:moveTo>
                    <a:pt x="2986875" y="295478"/>
                  </a:moveTo>
                  <a:lnTo>
                    <a:pt x="2981502" y="295478"/>
                  </a:lnTo>
                  <a:lnTo>
                    <a:pt x="2976143" y="295478"/>
                  </a:lnTo>
                  <a:lnTo>
                    <a:pt x="2976143" y="349199"/>
                  </a:lnTo>
                  <a:lnTo>
                    <a:pt x="2981502" y="349199"/>
                  </a:lnTo>
                  <a:lnTo>
                    <a:pt x="2986875" y="349199"/>
                  </a:lnTo>
                  <a:lnTo>
                    <a:pt x="2986875" y="295478"/>
                  </a:lnTo>
                  <a:close/>
                </a:path>
                <a:path w="5791200" h="2041525">
                  <a:moveTo>
                    <a:pt x="2986875" y="188036"/>
                  </a:moveTo>
                  <a:lnTo>
                    <a:pt x="2981502" y="188036"/>
                  </a:lnTo>
                  <a:lnTo>
                    <a:pt x="2976143" y="188036"/>
                  </a:lnTo>
                  <a:lnTo>
                    <a:pt x="2976143" y="241757"/>
                  </a:lnTo>
                  <a:lnTo>
                    <a:pt x="2981502" y="241757"/>
                  </a:lnTo>
                  <a:lnTo>
                    <a:pt x="2986875" y="241757"/>
                  </a:lnTo>
                  <a:lnTo>
                    <a:pt x="2986875" y="188036"/>
                  </a:lnTo>
                  <a:close/>
                </a:path>
                <a:path w="5791200" h="2041525">
                  <a:moveTo>
                    <a:pt x="2988716" y="1952853"/>
                  </a:moveTo>
                  <a:lnTo>
                    <a:pt x="2987510" y="1946757"/>
                  </a:lnTo>
                  <a:lnTo>
                    <a:pt x="2986913" y="1940788"/>
                  </a:lnTo>
                  <a:lnTo>
                    <a:pt x="2986875" y="1907108"/>
                  </a:lnTo>
                  <a:lnTo>
                    <a:pt x="2981502" y="1907108"/>
                  </a:lnTo>
                  <a:lnTo>
                    <a:pt x="2976143" y="1907108"/>
                  </a:lnTo>
                  <a:lnTo>
                    <a:pt x="2976143" y="1933968"/>
                  </a:lnTo>
                  <a:lnTo>
                    <a:pt x="2980296" y="1954517"/>
                  </a:lnTo>
                  <a:lnTo>
                    <a:pt x="2983433" y="1953895"/>
                  </a:lnTo>
                  <a:lnTo>
                    <a:pt x="2988716" y="1952853"/>
                  </a:lnTo>
                  <a:close/>
                </a:path>
                <a:path w="5791200" h="2041525">
                  <a:moveTo>
                    <a:pt x="2988716" y="88569"/>
                  </a:moveTo>
                  <a:lnTo>
                    <a:pt x="2983433" y="87541"/>
                  </a:lnTo>
                  <a:lnTo>
                    <a:pt x="2980283" y="86906"/>
                  </a:lnTo>
                  <a:lnTo>
                    <a:pt x="2976143" y="107442"/>
                  </a:lnTo>
                  <a:lnTo>
                    <a:pt x="2976143" y="134315"/>
                  </a:lnTo>
                  <a:lnTo>
                    <a:pt x="2981502" y="134315"/>
                  </a:lnTo>
                  <a:lnTo>
                    <a:pt x="2986875" y="134315"/>
                  </a:lnTo>
                  <a:lnTo>
                    <a:pt x="2986913" y="100622"/>
                  </a:lnTo>
                  <a:lnTo>
                    <a:pt x="2987510" y="94665"/>
                  </a:lnTo>
                  <a:lnTo>
                    <a:pt x="2988716" y="88569"/>
                  </a:lnTo>
                  <a:close/>
                </a:path>
                <a:path w="5791200" h="2041525">
                  <a:moveTo>
                    <a:pt x="3029864" y="2014385"/>
                  </a:moveTo>
                  <a:lnTo>
                    <a:pt x="3003156" y="1987689"/>
                  </a:lnTo>
                  <a:lnTo>
                    <a:pt x="2998698" y="1990674"/>
                  </a:lnTo>
                  <a:lnTo>
                    <a:pt x="2995892" y="1992553"/>
                  </a:lnTo>
                  <a:lnTo>
                    <a:pt x="3007614" y="2009927"/>
                  </a:lnTo>
                  <a:lnTo>
                    <a:pt x="3025000" y="2021649"/>
                  </a:lnTo>
                  <a:lnTo>
                    <a:pt x="3026867" y="2018842"/>
                  </a:lnTo>
                  <a:lnTo>
                    <a:pt x="3029864" y="2014385"/>
                  </a:lnTo>
                  <a:close/>
                </a:path>
                <a:path w="5791200" h="2041525">
                  <a:moveTo>
                    <a:pt x="3029864" y="27038"/>
                  </a:moveTo>
                  <a:lnTo>
                    <a:pt x="3026867" y="22580"/>
                  </a:lnTo>
                  <a:lnTo>
                    <a:pt x="3018815" y="28562"/>
                  </a:lnTo>
                  <a:lnTo>
                    <a:pt x="3026867" y="22567"/>
                  </a:lnTo>
                  <a:lnTo>
                    <a:pt x="3024987" y="19761"/>
                  </a:lnTo>
                  <a:lnTo>
                    <a:pt x="3007614" y="31470"/>
                  </a:lnTo>
                  <a:lnTo>
                    <a:pt x="2995892" y="48869"/>
                  </a:lnTo>
                  <a:lnTo>
                    <a:pt x="2998698" y="50749"/>
                  </a:lnTo>
                  <a:lnTo>
                    <a:pt x="3003156" y="53733"/>
                  </a:lnTo>
                  <a:lnTo>
                    <a:pt x="3008833" y="46113"/>
                  </a:lnTo>
                  <a:lnTo>
                    <a:pt x="3015208" y="39077"/>
                  </a:lnTo>
                  <a:lnTo>
                    <a:pt x="3022231" y="32715"/>
                  </a:lnTo>
                  <a:lnTo>
                    <a:pt x="3029864" y="27038"/>
                  </a:lnTo>
                  <a:close/>
                </a:path>
                <a:path w="5791200" h="2041525">
                  <a:moveTo>
                    <a:pt x="3110661" y="2030666"/>
                  </a:moveTo>
                  <a:lnTo>
                    <a:pt x="3083572" y="2030666"/>
                  </a:lnTo>
                  <a:lnTo>
                    <a:pt x="3077108" y="2030666"/>
                  </a:lnTo>
                  <a:lnTo>
                    <a:pt x="3070796" y="2030031"/>
                  </a:lnTo>
                  <a:lnTo>
                    <a:pt x="3064700" y="2028825"/>
                  </a:lnTo>
                  <a:lnTo>
                    <a:pt x="3063659" y="2034095"/>
                  </a:lnTo>
                  <a:lnTo>
                    <a:pt x="3063024" y="2037257"/>
                  </a:lnTo>
                  <a:lnTo>
                    <a:pt x="3083572" y="2041398"/>
                  </a:lnTo>
                  <a:lnTo>
                    <a:pt x="3110661" y="2041398"/>
                  </a:lnTo>
                  <a:lnTo>
                    <a:pt x="3110661" y="2030666"/>
                  </a:lnTo>
                  <a:close/>
                </a:path>
                <a:path w="5791200" h="2041525">
                  <a:moveTo>
                    <a:pt x="3110661" y="0"/>
                  </a:moveTo>
                  <a:lnTo>
                    <a:pt x="3083572" y="12"/>
                  </a:lnTo>
                  <a:lnTo>
                    <a:pt x="3063024" y="4152"/>
                  </a:lnTo>
                  <a:lnTo>
                    <a:pt x="3063659" y="7327"/>
                  </a:lnTo>
                  <a:lnTo>
                    <a:pt x="3064700" y="12598"/>
                  </a:lnTo>
                  <a:lnTo>
                    <a:pt x="3070796" y="11391"/>
                  </a:lnTo>
                  <a:lnTo>
                    <a:pt x="3077108" y="10756"/>
                  </a:lnTo>
                  <a:lnTo>
                    <a:pt x="3083572" y="10756"/>
                  </a:lnTo>
                  <a:lnTo>
                    <a:pt x="3110661" y="10756"/>
                  </a:lnTo>
                  <a:lnTo>
                    <a:pt x="3110661" y="0"/>
                  </a:lnTo>
                  <a:close/>
                </a:path>
                <a:path w="5791200" h="2041525">
                  <a:moveTo>
                    <a:pt x="3219005" y="2030666"/>
                  </a:moveTo>
                  <a:lnTo>
                    <a:pt x="3164827" y="2030666"/>
                  </a:lnTo>
                  <a:lnTo>
                    <a:pt x="3164827" y="2041398"/>
                  </a:lnTo>
                  <a:lnTo>
                    <a:pt x="3219005" y="2041398"/>
                  </a:lnTo>
                  <a:lnTo>
                    <a:pt x="3219005" y="2030666"/>
                  </a:lnTo>
                  <a:close/>
                </a:path>
                <a:path w="5791200" h="2041525">
                  <a:moveTo>
                    <a:pt x="3219005" y="0"/>
                  </a:moveTo>
                  <a:lnTo>
                    <a:pt x="3164827" y="0"/>
                  </a:lnTo>
                  <a:lnTo>
                    <a:pt x="3164827" y="10756"/>
                  </a:lnTo>
                  <a:lnTo>
                    <a:pt x="3219005" y="10756"/>
                  </a:lnTo>
                  <a:lnTo>
                    <a:pt x="3219005" y="0"/>
                  </a:lnTo>
                  <a:close/>
                </a:path>
                <a:path w="5791200" h="2041525">
                  <a:moveTo>
                    <a:pt x="3327336" y="2030666"/>
                  </a:moveTo>
                  <a:lnTo>
                    <a:pt x="3273171" y="2030666"/>
                  </a:lnTo>
                  <a:lnTo>
                    <a:pt x="3273171" y="2041398"/>
                  </a:lnTo>
                  <a:lnTo>
                    <a:pt x="3327336" y="2041398"/>
                  </a:lnTo>
                  <a:lnTo>
                    <a:pt x="3327336" y="2030666"/>
                  </a:lnTo>
                  <a:close/>
                </a:path>
                <a:path w="5791200" h="2041525">
                  <a:moveTo>
                    <a:pt x="3327336" y="0"/>
                  </a:moveTo>
                  <a:lnTo>
                    <a:pt x="3273171" y="0"/>
                  </a:lnTo>
                  <a:lnTo>
                    <a:pt x="3273171" y="10756"/>
                  </a:lnTo>
                  <a:lnTo>
                    <a:pt x="3327336" y="10756"/>
                  </a:lnTo>
                  <a:lnTo>
                    <a:pt x="3327336" y="0"/>
                  </a:lnTo>
                  <a:close/>
                </a:path>
                <a:path w="5791200" h="2041525">
                  <a:moveTo>
                    <a:pt x="3435680" y="2030666"/>
                  </a:moveTo>
                  <a:lnTo>
                    <a:pt x="3381502" y="2030666"/>
                  </a:lnTo>
                  <a:lnTo>
                    <a:pt x="3381502" y="2041398"/>
                  </a:lnTo>
                  <a:lnTo>
                    <a:pt x="3435680" y="2041398"/>
                  </a:lnTo>
                  <a:lnTo>
                    <a:pt x="3435680" y="2030666"/>
                  </a:lnTo>
                  <a:close/>
                </a:path>
                <a:path w="5791200" h="2041525">
                  <a:moveTo>
                    <a:pt x="3435680" y="0"/>
                  </a:moveTo>
                  <a:lnTo>
                    <a:pt x="3381502" y="0"/>
                  </a:lnTo>
                  <a:lnTo>
                    <a:pt x="3381502" y="10756"/>
                  </a:lnTo>
                  <a:lnTo>
                    <a:pt x="3435680" y="10756"/>
                  </a:lnTo>
                  <a:lnTo>
                    <a:pt x="3435680" y="0"/>
                  </a:lnTo>
                  <a:close/>
                </a:path>
                <a:path w="5791200" h="2041525">
                  <a:moveTo>
                    <a:pt x="3544011" y="2030666"/>
                  </a:moveTo>
                  <a:lnTo>
                    <a:pt x="3489845" y="2030666"/>
                  </a:lnTo>
                  <a:lnTo>
                    <a:pt x="3489845" y="2041398"/>
                  </a:lnTo>
                  <a:lnTo>
                    <a:pt x="3544011" y="2041398"/>
                  </a:lnTo>
                  <a:lnTo>
                    <a:pt x="3544011" y="2030666"/>
                  </a:lnTo>
                  <a:close/>
                </a:path>
                <a:path w="5791200" h="2041525">
                  <a:moveTo>
                    <a:pt x="3544011" y="0"/>
                  </a:moveTo>
                  <a:lnTo>
                    <a:pt x="3489845" y="0"/>
                  </a:lnTo>
                  <a:lnTo>
                    <a:pt x="3489845" y="10756"/>
                  </a:lnTo>
                  <a:lnTo>
                    <a:pt x="3544011" y="10756"/>
                  </a:lnTo>
                  <a:lnTo>
                    <a:pt x="3544011" y="0"/>
                  </a:lnTo>
                  <a:close/>
                </a:path>
                <a:path w="5791200" h="2041525">
                  <a:moveTo>
                    <a:pt x="3652355" y="2030666"/>
                  </a:moveTo>
                  <a:lnTo>
                    <a:pt x="3598176" y="2030666"/>
                  </a:lnTo>
                  <a:lnTo>
                    <a:pt x="3598176" y="2041398"/>
                  </a:lnTo>
                  <a:lnTo>
                    <a:pt x="3652355" y="2041398"/>
                  </a:lnTo>
                  <a:lnTo>
                    <a:pt x="3652355" y="2030666"/>
                  </a:lnTo>
                  <a:close/>
                </a:path>
                <a:path w="5791200" h="2041525">
                  <a:moveTo>
                    <a:pt x="3652355" y="0"/>
                  </a:moveTo>
                  <a:lnTo>
                    <a:pt x="3598176" y="0"/>
                  </a:lnTo>
                  <a:lnTo>
                    <a:pt x="3598176" y="10756"/>
                  </a:lnTo>
                  <a:lnTo>
                    <a:pt x="3652355" y="10756"/>
                  </a:lnTo>
                  <a:lnTo>
                    <a:pt x="3652355" y="0"/>
                  </a:lnTo>
                  <a:close/>
                </a:path>
                <a:path w="5791200" h="2041525">
                  <a:moveTo>
                    <a:pt x="3760686" y="2030666"/>
                  </a:moveTo>
                  <a:lnTo>
                    <a:pt x="3706520" y="2030666"/>
                  </a:lnTo>
                  <a:lnTo>
                    <a:pt x="3706520" y="2041398"/>
                  </a:lnTo>
                  <a:lnTo>
                    <a:pt x="3760686" y="2041398"/>
                  </a:lnTo>
                  <a:lnTo>
                    <a:pt x="3760686" y="2030666"/>
                  </a:lnTo>
                  <a:close/>
                </a:path>
                <a:path w="5791200" h="2041525">
                  <a:moveTo>
                    <a:pt x="3760686" y="0"/>
                  </a:moveTo>
                  <a:lnTo>
                    <a:pt x="3706520" y="0"/>
                  </a:lnTo>
                  <a:lnTo>
                    <a:pt x="3706520" y="10756"/>
                  </a:lnTo>
                  <a:lnTo>
                    <a:pt x="3760686" y="10756"/>
                  </a:lnTo>
                  <a:lnTo>
                    <a:pt x="3760686" y="0"/>
                  </a:lnTo>
                  <a:close/>
                </a:path>
                <a:path w="5791200" h="2041525">
                  <a:moveTo>
                    <a:pt x="3869017" y="0"/>
                  </a:moveTo>
                  <a:lnTo>
                    <a:pt x="3814851" y="0"/>
                  </a:lnTo>
                  <a:lnTo>
                    <a:pt x="3814851" y="10756"/>
                  </a:lnTo>
                  <a:lnTo>
                    <a:pt x="3869017" y="10756"/>
                  </a:lnTo>
                  <a:lnTo>
                    <a:pt x="3869017" y="0"/>
                  </a:lnTo>
                  <a:close/>
                </a:path>
                <a:path w="5791200" h="2041525">
                  <a:moveTo>
                    <a:pt x="3869029" y="2030666"/>
                  </a:moveTo>
                  <a:lnTo>
                    <a:pt x="3814851" y="2030666"/>
                  </a:lnTo>
                  <a:lnTo>
                    <a:pt x="3814851" y="2041398"/>
                  </a:lnTo>
                  <a:lnTo>
                    <a:pt x="3869029" y="2041398"/>
                  </a:lnTo>
                  <a:lnTo>
                    <a:pt x="3869029" y="2030666"/>
                  </a:lnTo>
                  <a:close/>
                </a:path>
                <a:path w="5791200" h="2041525">
                  <a:moveTo>
                    <a:pt x="3977360" y="2030666"/>
                  </a:moveTo>
                  <a:lnTo>
                    <a:pt x="3923195" y="2030666"/>
                  </a:lnTo>
                  <a:lnTo>
                    <a:pt x="3923195" y="2041398"/>
                  </a:lnTo>
                  <a:lnTo>
                    <a:pt x="3977360" y="2041398"/>
                  </a:lnTo>
                  <a:lnTo>
                    <a:pt x="3977360" y="2030666"/>
                  </a:lnTo>
                  <a:close/>
                </a:path>
                <a:path w="5791200" h="2041525">
                  <a:moveTo>
                    <a:pt x="3977360" y="0"/>
                  </a:moveTo>
                  <a:lnTo>
                    <a:pt x="3923195" y="0"/>
                  </a:lnTo>
                  <a:lnTo>
                    <a:pt x="3923195" y="10756"/>
                  </a:lnTo>
                  <a:lnTo>
                    <a:pt x="3977360" y="10756"/>
                  </a:lnTo>
                  <a:lnTo>
                    <a:pt x="3977360" y="0"/>
                  </a:lnTo>
                  <a:close/>
                </a:path>
                <a:path w="5791200" h="2041525">
                  <a:moveTo>
                    <a:pt x="4085691" y="2030666"/>
                  </a:moveTo>
                  <a:lnTo>
                    <a:pt x="4031526" y="2030666"/>
                  </a:lnTo>
                  <a:lnTo>
                    <a:pt x="4031526" y="2041398"/>
                  </a:lnTo>
                  <a:lnTo>
                    <a:pt x="4085691" y="2041398"/>
                  </a:lnTo>
                  <a:lnTo>
                    <a:pt x="4085691" y="2030666"/>
                  </a:lnTo>
                  <a:close/>
                </a:path>
                <a:path w="5791200" h="2041525">
                  <a:moveTo>
                    <a:pt x="4085691" y="0"/>
                  </a:moveTo>
                  <a:lnTo>
                    <a:pt x="4031526" y="0"/>
                  </a:lnTo>
                  <a:lnTo>
                    <a:pt x="4031526" y="10756"/>
                  </a:lnTo>
                  <a:lnTo>
                    <a:pt x="4085691" y="10756"/>
                  </a:lnTo>
                  <a:lnTo>
                    <a:pt x="4085691" y="0"/>
                  </a:lnTo>
                  <a:close/>
                </a:path>
                <a:path w="5791200" h="2041525">
                  <a:moveTo>
                    <a:pt x="4194035" y="2030666"/>
                  </a:moveTo>
                  <a:lnTo>
                    <a:pt x="4139869" y="2030666"/>
                  </a:lnTo>
                  <a:lnTo>
                    <a:pt x="4139869" y="2041398"/>
                  </a:lnTo>
                  <a:lnTo>
                    <a:pt x="4194035" y="2041398"/>
                  </a:lnTo>
                  <a:lnTo>
                    <a:pt x="4194035" y="2030666"/>
                  </a:lnTo>
                  <a:close/>
                </a:path>
                <a:path w="5791200" h="2041525">
                  <a:moveTo>
                    <a:pt x="4194035" y="0"/>
                  </a:moveTo>
                  <a:lnTo>
                    <a:pt x="4139869" y="0"/>
                  </a:lnTo>
                  <a:lnTo>
                    <a:pt x="4139869" y="10756"/>
                  </a:lnTo>
                  <a:lnTo>
                    <a:pt x="4194035" y="10756"/>
                  </a:lnTo>
                  <a:lnTo>
                    <a:pt x="4194035" y="0"/>
                  </a:lnTo>
                  <a:close/>
                </a:path>
                <a:path w="5791200" h="2041525">
                  <a:moveTo>
                    <a:pt x="4302379" y="2030666"/>
                  </a:moveTo>
                  <a:lnTo>
                    <a:pt x="4248213" y="2030666"/>
                  </a:lnTo>
                  <a:lnTo>
                    <a:pt x="4248213" y="2041398"/>
                  </a:lnTo>
                  <a:lnTo>
                    <a:pt x="4302379" y="2041398"/>
                  </a:lnTo>
                  <a:lnTo>
                    <a:pt x="4302379" y="2030666"/>
                  </a:lnTo>
                  <a:close/>
                </a:path>
                <a:path w="5791200" h="2041525">
                  <a:moveTo>
                    <a:pt x="4302379" y="0"/>
                  </a:moveTo>
                  <a:lnTo>
                    <a:pt x="4248213" y="0"/>
                  </a:lnTo>
                  <a:lnTo>
                    <a:pt x="4248213" y="10756"/>
                  </a:lnTo>
                  <a:lnTo>
                    <a:pt x="4302379" y="10756"/>
                  </a:lnTo>
                  <a:lnTo>
                    <a:pt x="4302379" y="0"/>
                  </a:lnTo>
                  <a:close/>
                </a:path>
                <a:path w="5791200" h="2041525">
                  <a:moveTo>
                    <a:pt x="4410710" y="2030666"/>
                  </a:moveTo>
                  <a:lnTo>
                    <a:pt x="4356544" y="2030666"/>
                  </a:lnTo>
                  <a:lnTo>
                    <a:pt x="4356544" y="2041398"/>
                  </a:lnTo>
                  <a:lnTo>
                    <a:pt x="4410710" y="2041398"/>
                  </a:lnTo>
                  <a:lnTo>
                    <a:pt x="4410710" y="2030666"/>
                  </a:lnTo>
                  <a:close/>
                </a:path>
                <a:path w="5791200" h="2041525">
                  <a:moveTo>
                    <a:pt x="4410710" y="0"/>
                  </a:moveTo>
                  <a:lnTo>
                    <a:pt x="4356544" y="0"/>
                  </a:lnTo>
                  <a:lnTo>
                    <a:pt x="4356544" y="10756"/>
                  </a:lnTo>
                  <a:lnTo>
                    <a:pt x="4410710" y="10756"/>
                  </a:lnTo>
                  <a:lnTo>
                    <a:pt x="4410710" y="0"/>
                  </a:lnTo>
                  <a:close/>
                </a:path>
                <a:path w="5791200" h="2041525">
                  <a:moveTo>
                    <a:pt x="4519053" y="2030666"/>
                  </a:moveTo>
                  <a:lnTo>
                    <a:pt x="4464888" y="2030666"/>
                  </a:lnTo>
                  <a:lnTo>
                    <a:pt x="4464888" y="2041398"/>
                  </a:lnTo>
                  <a:lnTo>
                    <a:pt x="4519053" y="2041398"/>
                  </a:lnTo>
                  <a:lnTo>
                    <a:pt x="4519053" y="2030666"/>
                  </a:lnTo>
                  <a:close/>
                </a:path>
                <a:path w="5791200" h="2041525">
                  <a:moveTo>
                    <a:pt x="4519053" y="0"/>
                  </a:moveTo>
                  <a:lnTo>
                    <a:pt x="4464888" y="0"/>
                  </a:lnTo>
                  <a:lnTo>
                    <a:pt x="4464888" y="10756"/>
                  </a:lnTo>
                  <a:lnTo>
                    <a:pt x="4519053" y="10756"/>
                  </a:lnTo>
                  <a:lnTo>
                    <a:pt x="4519053" y="0"/>
                  </a:lnTo>
                  <a:close/>
                </a:path>
                <a:path w="5791200" h="2041525">
                  <a:moveTo>
                    <a:pt x="4627384" y="2030666"/>
                  </a:moveTo>
                  <a:lnTo>
                    <a:pt x="4573219" y="2030666"/>
                  </a:lnTo>
                  <a:lnTo>
                    <a:pt x="4573219" y="2041398"/>
                  </a:lnTo>
                  <a:lnTo>
                    <a:pt x="4627384" y="2041398"/>
                  </a:lnTo>
                  <a:lnTo>
                    <a:pt x="4627384" y="2030666"/>
                  </a:lnTo>
                  <a:close/>
                </a:path>
                <a:path w="5791200" h="2041525">
                  <a:moveTo>
                    <a:pt x="4627384" y="0"/>
                  </a:moveTo>
                  <a:lnTo>
                    <a:pt x="4573219" y="0"/>
                  </a:lnTo>
                  <a:lnTo>
                    <a:pt x="4573219" y="10756"/>
                  </a:lnTo>
                  <a:lnTo>
                    <a:pt x="4627384" y="10756"/>
                  </a:lnTo>
                  <a:lnTo>
                    <a:pt x="4627384" y="0"/>
                  </a:lnTo>
                  <a:close/>
                </a:path>
                <a:path w="5791200" h="2041525">
                  <a:moveTo>
                    <a:pt x="4735728" y="2030666"/>
                  </a:moveTo>
                  <a:lnTo>
                    <a:pt x="4681563" y="2030666"/>
                  </a:lnTo>
                  <a:lnTo>
                    <a:pt x="4681563" y="2041398"/>
                  </a:lnTo>
                  <a:lnTo>
                    <a:pt x="4735728" y="2041398"/>
                  </a:lnTo>
                  <a:lnTo>
                    <a:pt x="4735728" y="2030666"/>
                  </a:lnTo>
                  <a:close/>
                </a:path>
                <a:path w="5791200" h="2041525">
                  <a:moveTo>
                    <a:pt x="4735728" y="0"/>
                  </a:moveTo>
                  <a:lnTo>
                    <a:pt x="4681550" y="0"/>
                  </a:lnTo>
                  <a:lnTo>
                    <a:pt x="4681550" y="10756"/>
                  </a:lnTo>
                  <a:lnTo>
                    <a:pt x="4735728" y="10756"/>
                  </a:lnTo>
                  <a:lnTo>
                    <a:pt x="4735728" y="0"/>
                  </a:lnTo>
                  <a:close/>
                </a:path>
                <a:path w="5791200" h="2041525">
                  <a:moveTo>
                    <a:pt x="4844059" y="2030666"/>
                  </a:moveTo>
                  <a:lnTo>
                    <a:pt x="4789894" y="2030666"/>
                  </a:lnTo>
                  <a:lnTo>
                    <a:pt x="4789894" y="2041398"/>
                  </a:lnTo>
                  <a:lnTo>
                    <a:pt x="4844059" y="2041398"/>
                  </a:lnTo>
                  <a:lnTo>
                    <a:pt x="4844059" y="2030666"/>
                  </a:lnTo>
                  <a:close/>
                </a:path>
                <a:path w="5791200" h="2041525">
                  <a:moveTo>
                    <a:pt x="4844059" y="0"/>
                  </a:moveTo>
                  <a:lnTo>
                    <a:pt x="4789894" y="0"/>
                  </a:lnTo>
                  <a:lnTo>
                    <a:pt x="4789894" y="10756"/>
                  </a:lnTo>
                  <a:lnTo>
                    <a:pt x="4844059" y="10756"/>
                  </a:lnTo>
                  <a:lnTo>
                    <a:pt x="4844059" y="0"/>
                  </a:lnTo>
                  <a:close/>
                </a:path>
                <a:path w="5791200" h="2041525">
                  <a:moveTo>
                    <a:pt x="4952403" y="2030666"/>
                  </a:moveTo>
                  <a:lnTo>
                    <a:pt x="4898225" y="2030666"/>
                  </a:lnTo>
                  <a:lnTo>
                    <a:pt x="4898225" y="2041398"/>
                  </a:lnTo>
                  <a:lnTo>
                    <a:pt x="4952403" y="2041398"/>
                  </a:lnTo>
                  <a:lnTo>
                    <a:pt x="4952403" y="2030666"/>
                  </a:lnTo>
                  <a:close/>
                </a:path>
                <a:path w="5791200" h="2041525">
                  <a:moveTo>
                    <a:pt x="4952403" y="0"/>
                  </a:moveTo>
                  <a:lnTo>
                    <a:pt x="4898225" y="0"/>
                  </a:lnTo>
                  <a:lnTo>
                    <a:pt x="4898225" y="10756"/>
                  </a:lnTo>
                  <a:lnTo>
                    <a:pt x="4952403" y="10756"/>
                  </a:lnTo>
                  <a:lnTo>
                    <a:pt x="4952403" y="0"/>
                  </a:lnTo>
                  <a:close/>
                </a:path>
                <a:path w="5791200" h="2041525">
                  <a:moveTo>
                    <a:pt x="5060734" y="2030666"/>
                  </a:moveTo>
                  <a:lnTo>
                    <a:pt x="5006568" y="2030666"/>
                  </a:lnTo>
                  <a:lnTo>
                    <a:pt x="5006568" y="2041398"/>
                  </a:lnTo>
                  <a:lnTo>
                    <a:pt x="5060734" y="2041398"/>
                  </a:lnTo>
                  <a:lnTo>
                    <a:pt x="5060734" y="2030666"/>
                  </a:lnTo>
                  <a:close/>
                </a:path>
                <a:path w="5791200" h="2041525">
                  <a:moveTo>
                    <a:pt x="5060734" y="0"/>
                  </a:moveTo>
                  <a:lnTo>
                    <a:pt x="5006568" y="0"/>
                  </a:lnTo>
                  <a:lnTo>
                    <a:pt x="5006568" y="10756"/>
                  </a:lnTo>
                  <a:lnTo>
                    <a:pt x="5060734" y="10756"/>
                  </a:lnTo>
                  <a:lnTo>
                    <a:pt x="5060734" y="0"/>
                  </a:lnTo>
                  <a:close/>
                </a:path>
                <a:path w="5791200" h="2041525">
                  <a:moveTo>
                    <a:pt x="5169078" y="2030666"/>
                  </a:moveTo>
                  <a:lnTo>
                    <a:pt x="5114899" y="2030666"/>
                  </a:lnTo>
                  <a:lnTo>
                    <a:pt x="5114899" y="2041398"/>
                  </a:lnTo>
                  <a:lnTo>
                    <a:pt x="5169078" y="2041398"/>
                  </a:lnTo>
                  <a:lnTo>
                    <a:pt x="5169078" y="2030666"/>
                  </a:lnTo>
                  <a:close/>
                </a:path>
                <a:path w="5791200" h="2041525">
                  <a:moveTo>
                    <a:pt x="5169078" y="0"/>
                  </a:moveTo>
                  <a:lnTo>
                    <a:pt x="5114899" y="0"/>
                  </a:lnTo>
                  <a:lnTo>
                    <a:pt x="5114899" y="10756"/>
                  </a:lnTo>
                  <a:lnTo>
                    <a:pt x="5169078" y="10756"/>
                  </a:lnTo>
                  <a:lnTo>
                    <a:pt x="5169078" y="0"/>
                  </a:lnTo>
                  <a:close/>
                </a:path>
                <a:path w="5791200" h="2041525">
                  <a:moveTo>
                    <a:pt x="5277409" y="2030666"/>
                  </a:moveTo>
                  <a:lnTo>
                    <a:pt x="5223243" y="2030666"/>
                  </a:lnTo>
                  <a:lnTo>
                    <a:pt x="5223243" y="2041398"/>
                  </a:lnTo>
                  <a:lnTo>
                    <a:pt x="5277409" y="2041398"/>
                  </a:lnTo>
                  <a:lnTo>
                    <a:pt x="5277409" y="2030666"/>
                  </a:lnTo>
                  <a:close/>
                </a:path>
                <a:path w="5791200" h="2041525">
                  <a:moveTo>
                    <a:pt x="5277409" y="0"/>
                  </a:moveTo>
                  <a:lnTo>
                    <a:pt x="5223243" y="0"/>
                  </a:lnTo>
                  <a:lnTo>
                    <a:pt x="5223243" y="10756"/>
                  </a:lnTo>
                  <a:lnTo>
                    <a:pt x="5277409" y="10756"/>
                  </a:lnTo>
                  <a:lnTo>
                    <a:pt x="5277409" y="0"/>
                  </a:lnTo>
                  <a:close/>
                </a:path>
                <a:path w="5791200" h="2041525">
                  <a:moveTo>
                    <a:pt x="5385752" y="2030666"/>
                  </a:moveTo>
                  <a:lnTo>
                    <a:pt x="5331574" y="2030666"/>
                  </a:lnTo>
                  <a:lnTo>
                    <a:pt x="5331574" y="2041398"/>
                  </a:lnTo>
                  <a:lnTo>
                    <a:pt x="5385752" y="2041398"/>
                  </a:lnTo>
                  <a:lnTo>
                    <a:pt x="5385752" y="2030666"/>
                  </a:lnTo>
                  <a:close/>
                </a:path>
                <a:path w="5791200" h="2041525">
                  <a:moveTo>
                    <a:pt x="5385752" y="0"/>
                  </a:moveTo>
                  <a:lnTo>
                    <a:pt x="5331574" y="0"/>
                  </a:lnTo>
                  <a:lnTo>
                    <a:pt x="5331574" y="10756"/>
                  </a:lnTo>
                  <a:lnTo>
                    <a:pt x="5385752" y="10756"/>
                  </a:lnTo>
                  <a:lnTo>
                    <a:pt x="5385752" y="0"/>
                  </a:lnTo>
                  <a:close/>
                </a:path>
                <a:path w="5791200" h="2041525">
                  <a:moveTo>
                    <a:pt x="5494083" y="2030666"/>
                  </a:moveTo>
                  <a:lnTo>
                    <a:pt x="5439918" y="2030666"/>
                  </a:lnTo>
                  <a:lnTo>
                    <a:pt x="5439918" y="2041398"/>
                  </a:lnTo>
                  <a:lnTo>
                    <a:pt x="5494083" y="2041398"/>
                  </a:lnTo>
                  <a:lnTo>
                    <a:pt x="5494083" y="2030666"/>
                  </a:lnTo>
                  <a:close/>
                </a:path>
                <a:path w="5791200" h="2041525">
                  <a:moveTo>
                    <a:pt x="5494083" y="0"/>
                  </a:moveTo>
                  <a:lnTo>
                    <a:pt x="5439918" y="0"/>
                  </a:lnTo>
                  <a:lnTo>
                    <a:pt x="5439918" y="10756"/>
                  </a:lnTo>
                  <a:lnTo>
                    <a:pt x="5494083" y="10756"/>
                  </a:lnTo>
                  <a:lnTo>
                    <a:pt x="5494083" y="0"/>
                  </a:lnTo>
                  <a:close/>
                </a:path>
                <a:path w="5791200" h="2041525">
                  <a:moveTo>
                    <a:pt x="5602427" y="2030666"/>
                  </a:moveTo>
                  <a:lnTo>
                    <a:pt x="5548249" y="2030666"/>
                  </a:lnTo>
                  <a:lnTo>
                    <a:pt x="5548249" y="2041398"/>
                  </a:lnTo>
                  <a:lnTo>
                    <a:pt x="5602427" y="2041398"/>
                  </a:lnTo>
                  <a:lnTo>
                    <a:pt x="5602427" y="2030666"/>
                  </a:lnTo>
                  <a:close/>
                </a:path>
                <a:path w="5791200" h="2041525">
                  <a:moveTo>
                    <a:pt x="5602427" y="0"/>
                  </a:moveTo>
                  <a:lnTo>
                    <a:pt x="5548249" y="0"/>
                  </a:lnTo>
                  <a:lnTo>
                    <a:pt x="5548249" y="10756"/>
                  </a:lnTo>
                  <a:lnTo>
                    <a:pt x="5602427" y="10756"/>
                  </a:lnTo>
                  <a:lnTo>
                    <a:pt x="5602427" y="0"/>
                  </a:lnTo>
                  <a:close/>
                </a:path>
                <a:path w="5791200" h="2041525">
                  <a:moveTo>
                    <a:pt x="5683669" y="10756"/>
                  </a:moveTo>
                  <a:lnTo>
                    <a:pt x="5683656" y="5384"/>
                  </a:lnTo>
                  <a:lnTo>
                    <a:pt x="5683656" y="0"/>
                  </a:lnTo>
                  <a:lnTo>
                    <a:pt x="5656592" y="0"/>
                  </a:lnTo>
                  <a:lnTo>
                    <a:pt x="5656592" y="10756"/>
                  </a:lnTo>
                  <a:lnTo>
                    <a:pt x="5683669" y="10756"/>
                  </a:lnTo>
                  <a:close/>
                </a:path>
                <a:path w="5791200" h="2041525">
                  <a:moveTo>
                    <a:pt x="5704217" y="2037245"/>
                  </a:moveTo>
                  <a:lnTo>
                    <a:pt x="5703976" y="2036038"/>
                  </a:lnTo>
                  <a:lnTo>
                    <a:pt x="5703595" y="2034095"/>
                  </a:lnTo>
                  <a:lnTo>
                    <a:pt x="5702554" y="2028825"/>
                  </a:lnTo>
                  <a:lnTo>
                    <a:pt x="5696458" y="2030031"/>
                  </a:lnTo>
                  <a:lnTo>
                    <a:pt x="5690146" y="2030666"/>
                  </a:lnTo>
                  <a:lnTo>
                    <a:pt x="5683669" y="2030666"/>
                  </a:lnTo>
                  <a:lnTo>
                    <a:pt x="5656592" y="2030666"/>
                  </a:lnTo>
                  <a:lnTo>
                    <a:pt x="5656592" y="2041398"/>
                  </a:lnTo>
                  <a:lnTo>
                    <a:pt x="5683656" y="2041398"/>
                  </a:lnTo>
                  <a:lnTo>
                    <a:pt x="5704217" y="2037245"/>
                  </a:lnTo>
                  <a:close/>
                </a:path>
                <a:path w="5791200" h="2041525">
                  <a:moveTo>
                    <a:pt x="5704217" y="4165"/>
                  </a:moveTo>
                  <a:lnTo>
                    <a:pt x="5683669" y="12"/>
                  </a:lnTo>
                  <a:lnTo>
                    <a:pt x="5683669" y="5384"/>
                  </a:lnTo>
                  <a:lnTo>
                    <a:pt x="5683669" y="10756"/>
                  </a:lnTo>
                  <a:lnTo>
                    <a:pt x="5690146" y="10756"/>
                  </a:lnTo>
                  <a:lnTo>
                    <a:pt x="5696458" y="11391"/>
                  </a:lnTo>
                  <a:lnTo>
                    <a:pt x="5702554" y="12598"/>
                  </a:lnTo>
                  <a:lnTo>
                    <a:pt x="5703595" y="7327"/>
                  </a:lnTo>
                  <a:lnTo>
                    <a:pt x="5703976" y="5384"/>
                  </a:lnTo>
                  <a:lnTo>
                    <a:pt x="5704217" y="4165"/>
                  </a:lnTo>
                  <a:close/>
                </a:path>
                <a:path w="5791200" h="2041525">
                  <a:moveTo>
                    <a:pt x="5771337" y="1992541"/>
                  </a:moveTo>
                  <a:lnTo>
                    <a:pt x="5768556" y="1990674"/>
                  </a:lnTo>
                  <a:lnTo>
                    <a:pt x="5764085" y="1987689"/>
                  </a:lnTo>
                  <a:lnTo>
                    <a:pt x="5758408" y="1995309"/>
                  </a:lnTo>
                  <a:lnTo>
                    <a:pt x="5752046" y="2002345"/>
                  </a:lnTo>
                  <a:lnTo>
                    <a:pt x="5745010" y="2008720"/>
                  </a:lnTo>
                  <a:lnTo>
                    <a:pt x="5737390" y="2014385"/>
                  </a:lnTo>
                  <a:lnTo>
                    <a:pt x="5742241" y="2021636"/>
                  </a:lnTo>
                  <a:lnTo>
                    <a:pt x="5759615" y="2009927"/>
                  </a:lnTo>
                  <a:lnTo>
                    <a:pt x="5771337" y="1992541"/>
                  </a:lnTo>
                  <a:close/>
                </a:path>
                <a:path w="5791200" h="2041525">
                  <a:moveTo>
                    <a:pt x="5771350" y="48882"/>
                  </a:moveTo>
                  <a:lnTo>
                    <a:pt x="5759615" y="31470"/>
                  </a:lnTo>
                  <a:lnTo>
                    <a:pt x="5742254" y="19773"/>
                  </a:lnTo>
                  <a:lnTo>
                    <a:pt x="5741365" y="21094"/>
                  </a:lnTo>
                  <a:lnTo>
                    <a:pt x="5740387" y="22567"/>
                  </a:lnTo>
                  <a:lnTo>
                    <a:pt x="5737390" y="27038"/>
                  </a:lnTo>
                  <a:lnTo>
                    <a:pt x="5745010" y="32715"/>
                  </a:lnTo>
                  <a:lnTo>
                    <a:pt x="5752046" y="39077"/>
                  </a:lnTo>
                  <a:lnTo>
                    <a:pt x="5758408" y="46113"/>
                  </a:lnTo>
                  <a:lnTo>
                    <a:pt x="5764085" y="53733"/>
                  </a:lnTo>
                  <a:lnTo>
                    <a:pt x="5768543" y="50749"/>
                  </a:lnTo>
                  <a:lnTo>
                    <a:pt x="5771350" y="48882"/>
                  </a:lnTo>
                  <a:close/>
                </a:path>
                <a:path w="5791200" h="2041525">
                  <a:moveTo>
                    <a:pt x="5791098" y="1907108"/>
                  </a:moveTo>
                  <a:lnTo>
                    <a:pt x="5785739" y="1907108"/>
                  </a:lnTo>
                  <a:lnTo>
                    <a:pt x="5780367" y="1907108"/>
                  </a:lnTo>
                  <a:lnTo>
                    <a:pt x="5780367" y="1933968"/>
                  </a:lnTo>
                  <a:lnTo>
                    <a:pt x="5780329" y="1940788"/>
                  </a:lnTo>
                  <a:lnTo>
                    <a:pt x="5779732" y="1946757"/>
                  </a:lnTo>
                  <a:lnTo>
                    <a:pt x="5778525" y="1952853"/>
                  </a:lnTo>
                  <a:lnTo>
                    <a:pt x="5783796" y="1953895"/>
                  </a:lnTo>
                  <a:lnTo>
                    <a:pt x="5786945" y="1954517"/>
                  </a:lnTo>
                  <a:lnTo>
                    <a:pt x="5791085" y="1933968"/>
                  </a:lnTo>
                  <a:lnTo>
                    <a:pt x="5791098" y="1907108"/>
                  </a:lnTo>
                  <a:close/>
                </a:path>
                <a:path w="5791200" h="2041525">
                  <a:moveTo>
                    <a:pt x="5791098" y="1799666"/>
                  </a:moveTo>
                  <a:lnTo>
                    <a:pt x="5785739" y="1799666"/>
                  </a:lnTo>
                  <a:lnTo>
                    <a:pt x="5780367" y="1799666"/>
                  </a:lnTo>
                  <a:lnTo>
                    <a:pt x="5780367" y="1853387"/>
                  </a:lnTo>
                  <a:lnTo>
                    <a:pt x="5785739" y="1853387"/>
                  </a:lnTo>
                  <a:lnTo>
                    <a:pt x="5791098" y="1853387"/>
                  </a:lnTo>
                  <a:lnTo>
                    <a:pt x="5791098" y="1799666"/>
                  </a:lnTo>
                  <a:close/>
                </a:path>
                <a:path w="5791200" h="2041525">
                  <a:moveTo>
                    <a:pt x="5791098" y="1692224"/>
                  </a:moveTo>
                  <a:lnTo>
                    <a:pt x="5785739" y="1692224"/>
                  </a:lnTo>
                  <a:lnTo>
                    <a:pt x="5780367" y="1692224"/>
                  </a:lnTo>
                  <a:lnTo>
                    <a:pt x="5780367" y="1745945"/>
                  </a:lnTo>
                  <a:lnTo>
                    <a:pt x="5785739" y="1745945"/>
                  </a:lnTo>
                  <a:lnTo>
                    <a:pt x="5791098" y="1745945"/>
                  </a:lnTo>
                  <a:lnTo>
                    <a:pt x="5791098" y="1692224"/>
                  </a:lnTo>
                  <a:close/>
                </a:path>
                <a:path w="5791200" h="2041525">
                  <a:moveTo>
                    <a:pt x="5791098" y="1584782"/>
                  </a:moveTo>
                  <a:lnTo>
                    <a:pt x="5785739" y="1584782"/>
                  </a:lnTo>
                  <a:lnTo>
                    <a:pt x="5780367" y="1584782"/>
                  </a:lnTo>
                  <a:lnTo>
                    <a:pt x="5780367" y="1638503"/>
                  </a:lnTo>
                  <a:lnTo>
                    <a:pt x="5785739" y="1638503"/>
                  </a:lnTo>
                  <a:lnTo>
                    <a:pt x="5791098" y="1638503"/>
                  </a:lnTo>
                  <a:lnTo>
                    <a:pt x="5791098" y="1584782"/>
                  </a:lnTo>
                  <a:close/>
                </a:path>
                <a:path w="5791200" h="2041525">
                  <a:moveTo>
                    <a:pt x="5791098" y="1477340"/>
                  </a:moveTo>
                  <a:lnTo>
                    <a:pt x="5785739" y="1477340"/>
                  </a:lnTo>
                  <a:lnTo>
                    <a:pt x="5780367" y="1477340"/>
                  </a:lnTo>
                  <a:lnTo>
                    <a:pt x="5780367" y="1531061"/>
                  </a:lnTo>
                  <a:lnTo>
                    <a:pt x="5785739" y="1531061"/>
                  </a:lnTo>
                  <a:lnTo>
                    <a:pt x="5791098" y="1531061"/>
                  </a:lnTo>
                  <a:lnTo>
                    <a:pt x="5791098" y="1477340"/>
                  </a:lnTo>
                  <a:close/>
                </a:path>
                <a:path w="5791200" h="2041525">
                  <a:moveTo>
                    <a:pt x="5791098" y="1369898"/>
                  </a:moveTo>
                  <a:lnTo>
                    <a:pt x="5785739" y="1369898"/>
                  </a:lnTo>
                  <a:lnTo>
                    <a:pt x="5780367" y="1369898"/>
                  </a:lnTo>
                  <a:lnTo>
                    <a:pt x="5780367" y="1423619"/>
                  </a:lnTo>
                  <a:lnTo>
                    <a:pt x="5785739" y="1423619"/>
                  </a:lnTo>
                  <a:lnTo>
                    <a:pt x="5791098" y="1423619"/>
                  </a:lnTo>
                  <a:lnTo>
                    <a:pt x="5791098" y="1369898"/>
                  </a:lnTo>
                  <a:close/>
                </a:path>
                <a:path w="5791200" h="2041525">
                  <a:moveTo>
                    <a:pt x="5791098" y="1262456"/>
                  </a:moveTo>
                  <a:lnTo>
                    <a:pt x="5785739" y="1262456"/>
                  </a:lnTo>
                  <a:lnTo>
                    <a:pt x="5780367" y="1262456"/>
                  </a:lnTo>
                  <a:lnTo>
                    <a:pt x="5780367" y="1316177"/>
                  </a:lnTo>
                  <a:lnTo>
                    <a:pt x="5785739" y="1316177"/>
                  </a:lnTo>
                  <a:lnTo>
                    <a:pt x="5791098" y="1316177"/>
                  </a:lnTo>
                  <a:lnTo>
                    <a:pt x="5791098" y="1262456"/>
                  </a:lnTo>
                  <a:close/>
                </a:path>
                <a:path w="5791200" h="2041525">
                  <a:moveTo>
                    <a:pt x="5791098" y="1155014"/>
                  </a:moveTo>
                  <a:lnTo>
                    <a:pt x="5785739" y="1155014"/>
                  </a:lnTo>
                  <a:lnTo>
                    <a:pt x="5780367" y="1155014"/>
                  </a:lnTo>
                  <a:lnTo>
                    <a:pt x="5780367" y="1208735"/>
                  </a:lnTo>
                  <a:lnTo>
                    <a:pt x="5785739" y="1208735"/>
                  </a:lnTo>
                  <a:lnTo>
                    <a:pt x="5791098" y="1208735"/>
                  </a:lnTo>
                  <a:lnTo>
                    <a:pt x="5791098" y="1155014"/>
                  </a:lnTo>
                  <a:close/>
                </a:path>
                <a:path w="5791200" h="2041525">
                  <a:moveTo>
                    <a:pt x="5791098" y="1047572"/>
                  </a:moveTo>
                  <a:lnTo>
                    <a:pt x="5785739" y="1047572"/>
                  </a:lnTo>
                  <a:lnTo>
                    <a:pt x="5780367" y="1047572"/>
                  </a:lnTo>
                  <a:lnTo>
                    <a:pt x="5780367" y="1101293"/>
                  </a:lnTo>
                  <a:lnTo>
                    <a:pt x="5785739" y="1101293"/>
                  </a:lnTo>
                  <a:lnTo>
                    <a:pt x="5791098" y="1101293"/>
                  </a:lnTo>
                  <a:lnTo>
                    <a:pt x="5791098" y="1047572"/>
                  </a:lnTo>
                  <a:close/>
                </a:path>
                <a:path w="5791200" h="2041525">
                  <a:moveTo>
                    <a:pt x="5791098" y="940130"/>
                  </a:moveTo>
                  <a:lnTo>
                    <a:pt x="5785739" y="940130"/>
                  </a:lnTo>
                  <a:lnTo>
                    <a:pt x="5780367" y="940130"/>
                  </a:lnTo>
                  <a:lnTo>
                    <a:pt x="5780367" y="993851"/>
                  </a:lnTo>
                  <a:lnTo>
                    <a:pt x="5785739" y="993851"/>
                  </a:lnTo>
                  <a:lnTo>
                    <a:pt x="5791098" y="993851"/>
                  </a:lnTo>
                  <a:lnTo>
                    <a:pt x="5791098" y="940130"/>
                  </a:lnTo>
                  <a:close/>
                </a:path>
                <a:path w="5791200" h="2041525">
                  <a:moveTo>
                    <a:pt x="5791098" y="832688"/>
                  </a:moveTo>
                  <a:lnTo>
                    <a:pt x="5785739" y="832688"/>
                  </a:lnTo>
                  <a:lnTo>
                    <a:pt x="5780367" y="832688"/>
                  </a:lnTo>
                  <a:lnTo>
                    <a:pt x="5780367" y="886409"/>
                  </a:lnTo>
                  <a:lnTo>
                    <a:pt x="5785739" y="886409"/>
                  </a:lnTo>
                  <a:lnTo>
                    <a:pt x="5791098" y="886409"/>
                  </a:lnTo>
                  <a:lnTo>
                    <a:pt x="5791098" y="832688"/>
                  </a:lnTo>
                  <a:close/>
                </a:path>
                <a:path w="5791200" h="2041525">
                  <a:moveTo>
                    <a:pt x="5791098" y="725246"/>
                  </a:moveTo>
                  <a:lnTo>
                    <a:pt x="5785739" y="725246"/>
                  </a:lnTo>
                  <a:lnTo>
                    <a:pt x="5780367" y="725246"/>
                  </a:lnTo>
                  <a:lnTo>
                    <a:pt x="5780367" y="778967"/>
                  </a:lnTo>
                  <a:lnTo>
                    <a:pt x="5785739" y="778967"/>
                  </a:lnTo>
                  <a:lnTo>
                    <a:pt x="5791098" y="778967"/>
                  </a:lnTo>
                  <a:lnTo>
                    <a:pt x="5791098" y="725246"/>
                  </a:lnTo>
                  <a:close/>
                </a:path>
                <a:path w="5791200" h="2041525">
                  <a:moveTo>
                    <a:pt x="5791098" y="617804"/>
                  </a:moveTo>
                  <a:lnTo>
                    <a:pt x="5785739" y="617804"/>
                  </a:lnTo>
                  <a:lnTo>
                    <a:pt x="5780367" y="617804"/>
                  </a:lnTo>
                  <a:lnTo>
                    <a:pt x="5780367" y="671525"/>
                  </a:lnTo>
                  <a:lnTo>
                    <a:pt x="5785739" y="671525"/>
                  </a:lnTo>
                  <a:lnTo>
                    <a:pt x="5791098" y="671525"/>
                  </a:lnTo>
                  <a:lnTo>
                    <a:pt x="5791098" y="617804"/>
                  </a:lnTo>
                  <a:close/>
                </a:path>
                <a:path w="5791200" h="2041525">
                  <a:moveTo>
                    <a:pt x="5791098" y="510362"/>
                  </a:moveTo>
                  <a:lnTo>
                    <a:pt x="5785739" y="510362"/>
                  </a:lnTo>
                  <a:lnTo>
                    <a:pt x="5780367" y="510362"/>
                  </a:lnTo>
                  <a:lnTo>
                    <a:pt x="5780367" y="564083"/>
                  </a:lnTo>
                  <a:lnTo>
                    <a:pt x="5785739" y="564083"/>
                  </a:lnTo>
                  <a:lnTo>
                    <a:pt x="5791098" y="564083"/>
                  </a:lnTo>
                  <a:lnTo>
                    <a:pt x="5791098" y="510362"/>
                  </a:lnTo>
                  <a:close/>
                </a:path>
                <a:path w="5791200" h="2041525">
                  <a:moveTo>
                    <a:pt x="5791098" y="402920"/>
                  </a:moveTo>
                  <a:lnTo>
                    <a:pt x="5785739" y="402920"/>
                  </a:lnTo>
                  <a:lnTo>
                    <a:pt x="5780367" y="402920"/>
                  </a:lnTo>
                  <a:lnTo>
                    <a:pt x="5780367" y="456641"/>
                  </a:lnTo>
                  <a:lnTo>
                    <a:pt x="5785739" y="456641"/>
                  </a:lnTo>
                  <a:lnTo>
                    <a:pt x="5791098" y="456641"/>
                  </a:lnTo>
                  <a:lnTo>
                    <a:pt x="5791098" y="402920"/>
                  </a:lnTo>
                  <a:close/>
                </a:path>
                <a:path w="5791200" h="2041525">
                  <a:moveTo>
                    <a:pt x="5791098" y="295478"/>
                  </a:moveTo>
                  <a:lnTo>
                    <a:pt x="5785739" y="295478"/>
                  </a:lnTo>
                  <a:lnTo>
                    <a:pt x="5780367" y="295478"/>
                  </a:lnTo>
                  <a:lnTo>
                    <a:pt x="5780367" y="349199"/>
                  </a:lnTo>
                  <a:lnTo>
                    <a:pt x="5785739" y="349199"/>
                  </a:lnTo>
                  <a:lnTo>
                    <a:pt x="5791098" y="349199"/>
                  </a:lnTo>
                  <a:lnTo>
                    <a:pt x="5791098" y="295478"/>
                  </a:lnTo>
                  <a:close/>
                </a:path>
                <a:path w="5791200" h="2041525">
                  <a:moveTo>
                    <a:pt x="5791098" y="188036"/>
                  </a:moveTo>
                  <a:lnTo>
                    <a:pt x="5785739" y="188036"/>
                  </a:lnTo>
                  <a:lnTo>
                    <a:pt x="5780367" y="188036"/>
                  </a:lnTo>
                  <a:lnTo>
                    <a:pt x="5780367" y="241757"/>
                  </a:lnTo>
                  <a:lnTo>
                    <a:pt x="5785739" y="241757"/>
                  </a:lnTo>
                  <a:lnTo>
                    <a:pt x="5791098" y="241757"/>
                  </a:lnTo>
                  <a:lnTo>
                    <a:pt x="5791098" y="188036"/>
                  </a:lnTo>
                  <a:close/>
                </a:path>
                <a:path w="5791200" h="2041525">
                  <a:moveTo>
                    <a:pt x="5791098" y="107454"/>
                  </a:moveTo>
                  <a:lnTo>
                    <a:pt x="5786945" y="86906"/>
                  </a:lnTo>
                  <a:lnTo>
                    <a:pt x="5783796" y="87528"/>
                  </a:lnTo>
                  <a:lnTo>
                    <a:pt x="5778525" y="88569"/>
                  </a:lnTo>
                  <a:lnTo>
                    <a:pt x="5779732" y="94665"/>
                  </a:lnTo>
                  <a:lnTo>
                    <a:pt x="5780329" y="100622"/>
                  </a:lnTo>
                  <a:lnTo>
                    <a:pt x="5780367" y="134315"/>
                  </a:lnTo>
                  <a:lnTo>
                    <a:pt x="5785739" y="134315"/>
                  </a:lnTo>
                  <a:lnTo>
                    <a:pt x="5791098" y="134315"/>
                  </a:lnTo>
                  <a:lnTo>
                    <a:pt x="5791098" y="107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966843" y="9704794"/>
              <a:ext cx="2664548" cy="18909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942948" y="9704794"/>
              <a:ext cx="2664548" cy="189096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161139" y="11771529"/>
              <a:ext cx="2429968" cy="43449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155120" y="11771534"/>
              <a:ext cx="2248478" cy="28392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357064" y="3872927"/>
              <a:ext cx="8744899" cy="28434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46242" y="9860611"/>
              <a:ext cx="1614246" cy="17142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6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4"/>
                </a:lnTo>
                <a:lnTo>
                  <a:pt x="10652" y="66993"/>
                </a:lnTo>
                <a:lnTo>
                  <a:pt x="25404" y="109423"/>
                </a:lnTo>
                <a:lnTo>
                  <a:pt x="45345" y="149134"/>
                </a:lnTo>
                <a:lnTo>
                  <a:pt x="70062" y="185713"/>
                </a:lnTo>
                <a:lnTo>
                  <a:pt x="99144" y="218749"/>
                </a:lnTo>
                <a:lnTo>
                  <a:pt x="132181" y="247831"/>
                </a:lnTo>
                <a:lnTo>
                  <a:pt x="168760" y="272548"/>
                </a:lnTo>
                <a:lnTo>
                  <a:pt x="208470" y="292488"/>
                </a:lnTo>
                <a:lnTo>
                  <a:pt x="250901" y="307241"/>
                </a:lnTo>
                <a:lnTo>
                  <a:pt x="295640" y="316394"/>
                </a:lnTo>
                <a:lnTo>
                  <a:pt x="342276" y="319536"/>
                </a:lnTo>
                <a:lnTo>
                  <a:pt x="389002" y="316394"/>
                </a:lnTo>
                <a:lnTo>
                  <a:pt x="433799" y="307241"/>
                </a:lnTo>
                <a:lnTo>
                  <a:pt x="476261" y="292488"/>
                </a:lnTo>
                <a:lnTo>
                  <a:pt x="515981" y="272548"/>
                </a:lnTo>
                <a:lnTo>
                  <a:pt x="552552" y="247831"/>
                </a:lnTo>
                <a:lnTo>
                  <a:pt x="585567" y="218749"/>
                </a:lnTo>
                <a:lnTo>
                  <a:pt x="614619" y="185713"/>
                </a:lnTo>
                <a:lnTo>
                  <a:pt x="639301" y="149134"/>
                </a:lnTo>
                <a:lnTo>
                  <a:pt x="659207" y="109423"/>
                </a:lnTo>
                <a:lnTo>
                  <a:pt x="673929" y="66993"/>
                </a:lnTo>
                <a:lnTo>
                  <a:pt x="683061" y="22254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36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90"/>
                </a:lnTo>
                <a:lnTo>
                  <a:pt x="133824" y="56207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5"/>
                </a:lnTo>
                <a:lnTo>
                  <a:pt x="12295" y="237045"/>
                </a:lnTo>
                <a:lnTo>
                  <a:pt x="3142" y="281785"/>
                </a:lnTo>
                <a:lnTo>
                  <a:pt x="0" y="328421"/>
                </a:lnTo>
                <a:lnTo>
                  <a:pt x="3142" y="375058"/>
                </a:lnTo>
                <a:lnTo>
                  <a:pt x="12295" y="419797"/>
                </a:lnTo>
                <a:lnTo>
                  <a:pt x="27047" y="462227"/>
                </a:lnTo>
                <a:lnTo>
                  <a:pt x="46988" y="501938"/>
                </a:lnTo>
                <a:lnTo>
                  <a:pt x="71705" y="538517"/>
                </a:lnTo>
                <a:lnTo>
                  <a:pt x="100787" y="571553"/>
                </a:lnTo>
                <a:lnTo>
                  <a:pt x="133824" y="600635"/>
                </a:lnTo>
                <a:lnTo>
                  <a:pt x="170403" y="625352"/>
                </a:lnTo>
                <a:lnTo>
                  <a:pt x="210113" y="645292"/>
                </a:lnTo>
                <a:lnTo>
                  <a:pt x="243332" y="656842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65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6"/>
                </a:lnTo>
                <a:lnTo>
                  <a:pt x="71705" y="554015"/>
                </a:lnTo>
                <a:lnTo>
                  <a:pt x="100787" y="587051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1"/>
                </a:lnTo>
                <a:lnTo>
                  <a:pt x="252544" y="675543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3"/>
                </a:lnTo>
                <a:lnTo>
                  <a:pt x="477904" y="660791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1"/>
                </a:lnTo>
                <a:lnTo>
                  <a:pt x="616262" y="554015"/>
                </a:lnTo>
                <a:lnTo>
                  <a:pt x="640944" y="517436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40336" y="12940637"/>
            <a:ext cx="353695" cy="262890"/>
          </a:xfrm>
          <a:custGeom>
            <a:avLst/>
            <a:gdLst/>
            <a:ahLst/>
            <a:cxnLst/>
            <a:rect l="l" t="t" r="r" b="b"/>
            <a:pathLst>
              <a:path w="353694" h="262890">
                <a:moveTo>
                  <a:pt x="112014" y="61721"/>
                </a:moveTo>
                <a:lnTo>
                  <a:pt x="67437" y="61721"/>
                </a:lnTo>
                <a:lnTo>
                  <a:pt x="67437" y="257936"/>
                </a:lnTo>
                <a:lnTo>
                  <a:pt x="112014" y="257936"/>
                </a:lnTo>
                <a:lnTo>
                  <a:pt x="112014" y="61721"/>
                </a:lnTo>
                <a:close/>
              </a:path>
              <a:path w="353694" h="262890">
                <a:moveTo>
                  <a:pt x="112014" y="3809"/>
                </a:moveTo>
                <a:lnTo>
                  <a:pt x="73152" y="3809"/>
                </a:lnTo>
                <a:lnTo>
                  <a:pt x="0" y="77723"/>
                </a:lnTo>
                <a:lnTo>
                  <a:pt x="25908" y="104774"/>
                </a:lnTo>
                <a:lnTo>
                  <a:pt x="67437" y="61721"/>
                </a:lnTo>
                <a:lnTo>
                  <a:pt x="112014" y="61721"/>
                </a:lnTo>
                <a:lnTo>
                  <a:pt x="112014" y="3809"/>
                </a:lnTo>
                <a:close/>
              </a:path>
              <a:path w="353694" h="262890">
                <a:moveTo>
                  <a:pt x="266655" y="0"/>
                </a:moveTo>
                <a:lnTo>
                  <a:pt x="219316" y="9239"/>
                </a:lnTo>
                <a:lnTo>
                  <a:pt x="183978" y="36956"/>
                </a:lnTo>
                <a:lnTo>
                  <a:pt x="161975" y="79057"/>
                </a:lnTo>
                <a:lnTo>
                  <a:pt x="154822" y="128730"/>
                </a:lnTo>
                <a:lnTo>
                  <a:pt x="154710" y="133873"/>
                </a:lnTo>
                <a:lnTo>
                  <a:pt x="155022" y="144899"/>
                </a:lnTo>
                <a:lnTo>
                  <a:pt x="164166" y="193262"/>
                </a:lnTo>
                <a:lnTo>
                  <a:pt x="185645" y="231933"/>
                </a:lnTo>
                <a:lnTo>
                  <a:pt x="222483" y="256722"/>
                </a:lnTo>
                <a:lnTo>
                  <a:pt x="259416" y="262508"/>
                </a:lnTo>
                <a:lnTo>
                  <a:pt x="279371" y="260984"/>
                </a:lnTo>
                <a:lnTo>
                  <a:pt x="327234" y="238124"/>
                </a:lnTo>
                <a:lnTo>
                  <a:pt x="339763" y="222884"/>
                </a:lnTo>
                <a:lnTo>
                  <a:pt x="257130" y="222884"/>
                </a:lnTo>
                <a:lnTo>
                  <a:pt x="244438" y="221789"/>
                </a:lnTo>
                <a:lnTo>
                  <a:pt x="210219" y="196167"/>
                </a:lnTo>
                <a:lnTo>
                  <a:pt x="200361" y="163448"/>
                </a:lnTo>
                <a:lnTo>
                  <a:pt x="205624" y="156948"/>
                </a:lnTo>
                <a:lnTo>
                  <a:pt x="240271" y="135445"/>
                </a:lnTo>
                <a:lnTo>
                  <a:pt x="255987" y="133349"/>
                </a:lnTo>
                <a:lnTo>
                  <a:pt x="341949" y="133349"/>
                </a:lnTo>
                <a:lnTo>
                  <a:pt x="340492" y="130682"/>
                </a:lnTo>
                <a:lnTo>
                  <a:pt x="199980" y="130682"/>
                </a:lnTo>
                <a:lnTo>
                  <a:pt x="199726" y="129158"/>
                </a:lnTo>
                <a:lnTo>
                  <a:pt x="199599" y="123443"/>
                </a:lnTo>
                <a:lnTo>
                  <a:pt x="200742" y="106584"/>
                </a:lnTo>
                <a:lnTo>
                  <a:pt x="217887" y="64007"/>
                </a:lnTo>
                <a:lnTo>
                  <a:pt x="252177" y="41147"/>
                </a:lnTo>
                <a:lnTo>
                  <a:pt x="266655" y="39623"/>
                </a:lnTo>
                <a:lnTo>
                  <a:pt x="332744" y="39623"/>
                </a:lnTo>
                <a:lnTo>
                  <a:pt x="339807" y="28193"/>
                </a:lnTo>
                <a:lnTo>
                  <a:pt x="324377" y="15859"/>
                </a:lnTo>
                <a:lnTo>
                  <a:pt x="307041" y="7048"/>
                </a:lnTo>
                <a:lnTo>
                  <a:pt x="287801" y="1762"/>
                </a:lnTo>
                <a:lnTo>
                  <a:pt x="266655" y="0"/>
                </a:lnTo>
                <a:close/>
              </a:path>
              <a:path w="353694" h="262890">
                <a:moveTo>
                  <a:pt x="341949" y="133349"/>
                </a:moveTo>
                <a:lnTo>
                  <a:pt x="255987" y="133349"/>
                </a:lnTo>
                <a:lnTo>
                  <a:pt x="266750" y="134088"/>
                </a:lnTo>
                <a:lnTo>
                  <a:pt x="276561" y="136302"/>
                </a:lnTo>
                <a:lnTo>
                  <a:pt x="307255" y="168306"/>
                </a:lnTo>
                <a:lnTo>
                  <a:pt x="308184" y="178688"/>
                </a:lnTo>
                <a:lnTo>
                  <a:pt x="307327" y="187047"/>
                </a:lnTo>
                <a:lnTo>
                  <a:pt x="278276" y="219551"/>
                </a:lnTo>
                <a:lnTo>
                  <a:pt x="257130" y="222884"/>
                </a:lnTo>
                <a:lnTo>
                  <a:pt x="339763" y="222884"/>
                </a:lnTo>
                <a:lnTo>
                  <a:pt x="346665" y="210502"/>
                </a:lnTo>
                <a:lnTo>
                  <a:pt x="351523" y="194548"/>
                </a:lnTo>
                <a:lnTo>
                  <a:pt x="353142" y="177164"/>
                </a:lnTo>
                <a:lnTo>
                  <a:pt x="351618" y="158829"/>
                </a:lnTo>
                <a:lnTo>
                  <a:pt x="347046" y="142684"/>
                </a:lnTo>
                <a:lnTo>
                  <a:pt x="341949" y="133349"/>
                </a:lnTo>
                <a:close/>
              </a:path>
              <a:path w="353694" h="262890">
                <a:moveTo>
                  <a:pt x="268179" y="95249"/>
                </a:moveTo>
                <a:lnTo>
                  <a:pt x="228174" y="105917"/>
                </a:lnTo>
                <a:lnTo>
                  <a:pt x="199980" y="130682"/>
                </a:lnTo>
                <a:lnTo>
                  <a:pt x="340492" y="130682"/>
                </a:lnTo>
                <a:lnTo>
                  <a:pt x="301421" y="100679"/>
                </a:lnTo>
                <a:lnTo>
                  <a:pt x="268179" y="95249"/>
                </a:lnTo>
                <a:close/>
              </a:path>
              <a:path w="353694" h="262890">
                <a:moveTo>
                  <a:pt x="332744" y="39623"/>
                </a:moveTo>
                <a:lnTo>
                  <a:pt x="266655" y="39623"/>
                </a:lnTo>
                <a:lnTo>
                  <a:pt x="281490" y="41028"/>
                </a:lnTo>
                <a:lnTo>
                  <a:pt x="295135" y="45243"/>
                </a:lnTo>
                <a:lnTo>
                  <a:pt x="307589" y="52268"/>
                </a:lnTo>
                <a:lnTo>
                  <a:pt x="318852" y="62102"/>
                </a:lnTo>
                <a:lnTo>
                  <a:pt x="332744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3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6200" y="1071346"/>
            <a:ext cx="7117080" cy="438150"/>
          </a:xfrm>
          <a:custGeom>
            <a:avLst/>
            <a:gdLst/>
            <a:ahLst/>
            <a:cxnLst/>
            <a:rect l="l" t="t" r="r" b="b"/>
            <a:pathLst>
              <a:path w="7117080" h="438150">
                <a:moveTo>
                  <a:pt x="394334" y="6984"/>
                </a:moveTo>
                <a:lnTo>
                  <a:pt x="0" y="6984"/>
                </a:lnTo>
                <a:lnTo>
                  <a:pt x="0" y="430529"/>
                </a:lnTo>
                <a:lnTo>
                  <a:pt x="109220" y="430529"/>
                </a:lnTo>
                <a:lnTo>
                  <a:pt x="109220" y="102234"/>
                </a:lnTo>
                <a:lnTo>
                  <a:pt x="394334" y="102234"/>
                </a:lnTo>
                <a:lnTo>
                  <a:pt x="394334" y="6984"/>
                </a:lnTo>
                <a:close/>
              </a:path>
              <a:path w="7117080" h="438150">
                <a:moveTo>
                  <a:pt x="394334" y="102234"/>
                </a:moveTo>
                <a:lnTo>
                  <a:pt x="285115" y="102234"/>
                </a:lnTo>
                <a:lnTo>
                  <a:pt x="285115" y="430529"/>
                </a:lnTo>
                <a:lnTo>
                  <a:pt x="394334" y="430529"/>
                </a:lnTo>
                <a:lnTo>
                  <a:pt x="394334" y="102234"/>
                </a:lnTo>
                <a:close/>
              </a:path>
              <a:path w="7117080" h="438150">
                <a:moveTo>
                  <a:pt x="722129" y="6984"/>
                </a:moveTo>
                <a:lnTo>
                  <a:pt x="584968" y="6984"/>
                </a:lnTo>
                <a:lnTo>
                  <a:pt x="425583" y="430529"/>
                </a:lnTo>
                <a:lnTo>
                  <a:pt x="549408" y="430529"/>
                </a:lnTo>
                <a:lnTo>
                  <a:pt x="570363" y="369569"/>
                </a:lnTo>
                <a:lnTo>
                  <a:pt x="859117" y="369569"/>
                </a:lnTo>
                <a:lnTo>
                  <a:pt x="823130" y="274319"/>
                </a:lnTo>
                <a:lnTo>
                  <a:pt x="599573" y="274319"/>
                </a:lnTo>
                <a:lnTo>
                  <a:pt x="653548" y="114934"/>
                </a:lnTo>
                <a:lnTo>
                  <a:pt x="762914" y="114934"/>
                </a:lnTo>
                <a:lnTo>
                  <a:pt x="722129" y="6984"/>
                </a:lnTo>
                <a:close/>
              </a:path>
              <a:path w="7117080" h="438150">
                <a:moveTo>
                  <a:pt x="859117" y="369569"/>
                </a:moveTo>
                <a:lnTo>
                  <a:pt x="737368" y="369569"/>
                </a:lnTo>
                <a:lnTo>
                  <a:pt x="758323" y="430529"/>
                </a:lnTo>
                <a:lnTo>
                  <a:pt x="882148" y="430529"/>
                </a:lnTo>
                <a:lnTo>
                  <a:pt x="859117" y="369569"/>
                </a:lnTo>
                <a:close/>
              </a:path>
              <a:path w="7117080" h="438150">
                <a:moveTo>
                  <a:pt x="762914" y="114934"/>
                </a:moveTo>
                <a:lnTo>
                  <a:pt x="653548" y="114934"/>
                </a:lnTo>
                <a:lnTo>
                  <a:pt x="707523" y="274319"/>
                </a:lnTo>
                <a:lnTo>
                  <a:pt x="823130" y="274319"/>
                </a:lnTo>
                <a:lnTo>
                  <a:pt x="762914" y="114934"/>
                </a:lnTo>
                <a:close/>
              </a:path>
              <a:path w="7117080" h="438150">
                <a:moveTo>
                  <a:pt x="1125522" y="6984"/>
                </a:moveTo>
                <a:lnTo>
                  <a:pt x="913432" y="6984"/>
                </a:lnTo>
                <a:lnTo>
                  <a:pt x="913432" y="430529"/>
                </a:lnTo>
                <a:lnTo>
                  <a:pt x="1022652" y="430529"/>
                </a:lnTo>
                <a:lnTo>
                  <a:pt x="1022652" y="288289"/>
                </a:lnTo>
                <a:lnTo>
                  <a:pt x="1125522" y="288289"/>
                </a:lnTo>
                <a:lnTo>
                  <a:pt x="1186800" y="278288"/>
                </a:lnTo>
                <a:lnTo>
                  <a:pt x="1233474" y="248284"/>
                </a:lnTo>
                <a:lnTo>
                  <a:pt x="1262999" y="202882"/>
                </a:lnTo>
                <a:lnTo>
                  <a:pt x="1265765" y="193039"/>
                </a:lnTo>
                <a:lnTo>
                  <a:pt x="1022652" y="193039"/>
                </a:lnTo>
                <a:lnTo>
                  <a:pt x="1022652" y="102234"/>
                </a:lnTo>
                <a:lnTo>
                  <a:pt x="1265668" y="102234"/>
                </a:lnTo>
                <a:lnTo>
                  <a:pt x="1262999" y="92709"/>
                </a:lnTo>
                <a:lnTo>
                  <a:pt x="1233474" y="47624"/>
                </a:lnTo>
                <a:lnTo>
                  <a:pt x="1186800" y="17145"/>
                </a:lnTo>
                <a:lnTo>
                  <a:pt x="1157986" y="9525"/>
                </a:lnTo>
                <a:lnTo>
                  <a:pt x="1125522" y="6984"/>
                </a:lnTo>
                <a:close/>
              </a:path>
              <a:path w="7117080" h="438150">
                <a:moveTo>
                  <a:pt x="1265668" y="102234"/>
                </a:moveTo>
                <a:lnTo>
                  <a:pt x="1110917" y="102234"/>
                </a:lnTo>
                <a:lnTo>
                  <a:pt x="1121514" y="102989"/>
                </a:lnTo>
                <a:lnTo>
                  <a:pt x="1131078" y="105251"/>
                </a:lnTo>
                <a:lnTo>
                  <a:pt x="1160804" y="137755"/>
                </a:lnTo>
                <a:lnTo>
                  <a:pt x="1161717" y="147954"/>
                </a:lnTo>
                <a:lnTo>
                  <a:pt x="1160804" y="157876"/>
                </a:lnTo>
                <a:lnTo>
                  <a:pt x="1131078" y="190023"/>
                </a:lnTo>
                <a:lnTo>
                  <a:pt x="1110917" y="193039"/>
                </a:lnTo>
                <a:lnTo>
                  <a:pt x="1265765" y="193039"/>
                </a:lnTo>
                <a:lnTo>
                  <a:pt x="1270382" y="176609"/>
                </a:lnTo>
                <a:lnTo>
                  <a:pt x="1272844" y="147954"/>
                </a:lnTo>
                <a:lnTo>
                  <a:pt x="1270382" y="119062"/>
                </a:lnTo>
                <a:lnTo>
                  <a:pt x="1265668" y="102234"/>
                </a:lnTo>
                <a:close/>
              </a:path>
              <a:path w="7117080" h="438150">
                <a:moveTo>
                  <a:pt x="1525308" y="102234"/>
                </a:moveTo>
                <a:lnTo>
                  <a:pt x="1416088" y="102234"/>
                </a:lnTo>
                <a:lnTo>
                  <a:pt x="1416088" y="430529"/>
                </a:lnTo>
                <a:lnTo>
                  <a:pt x="1525308" y="430529"/>
                </a:lnTo>
                <a:lnTo>
                  <a:pt x="1525308" y="102234"/>
                </a:lnTo>
                <a:close/>
              </a:path>
              <a:path w="7117080" h="438150">
                <a:moveTo>
                  <a:pt x="1643418" y="6984"/>
                </a:moveTo>
                <a:lnTo>
                  <a:pt x="1297343" y="6984"/>
                </a:lnTo>
                <a:lnTo>
                  <a:pt x="1297343" y="102234"/>
                </a:lnTo>
                <a:lnTo>
                  <a:pt x="1643418" y="102234"/>
                </a:lnTo>
                <a:lnTo>
                  <a:pt x="1643418" y="6984"/>
                </a:lnTo>
                <a:close/>
              </a:path>
              <a:path w="7117080" h="438150">
                <a:moveTo>
                  <a:pt x="1804619" y="6984"/>
                </a:moveTo>
                <a:lnTo>
                  <a:pt x="1695399" y="6984"/>
                </a:lnTo>
                <a:lnTo>
                  <a:pt x="1695399" y="430529"/>
                </a:lnTo>
                <a:lnTo>
                  <a:pt x="1804619" y="430529"/>
                </a:lnTo>
                <a:lnTo>
                  <a:pt x="1804619" y="260349"/>
                </a:lnTo>
                <a:lnTo>
                  <a:pt x="2089734" y="260349"/>
                </a:lnTo>
                <a:lnTo>
                  <a:pt x="2089734" y="165099"/>
                </a:lnTo>
                <a:lnTo>
                  <a:pt x="1804619" y="165099"/>
                </a:lnTo>
                <a:lnTo>
                  <a:pt x="1804619" y="6984"/>
                </a:lnTo>
                <a:close/>
              </a:path>
              <a:path w="7117080" h="438150">
                <a:moveTo>
                  <a:pt x="2089734" y="260349"/>
                </a:moveTo>
                <a:lnTo>
                  <a:pt x="1980514" y="260349"/>
                </a:lnTo>
                <a:lnTo>
                  <a:pt x="1980514" y="430529"/>
                </a:lnTo>
                <a:lnTo>
                  <a:pt x="2089734" y="430529"/>
                </a:lnTo>
                <a:lnTo>
                  <a:pt x="2089734" y="260349"/>
                </a:lnTo>
                <a:close/>
              </a:path>
              <a:path w="7117080" h="438150">
                <a:moveTo>
                  <a:pt x="2089734" y="6984"/>
                </a:moveTo>
                <a:lnTo>
                  <a:pt x="1980514" y="6984"/>
                </a:lnTo>
                <a:lnTo>
                  <a:pt x="1980514" y="165099"/>
                </a:lnTo>
                <a:lnTo>
                  <a:pt x="2089734" y="165099"/>
                </a:lnTo>
                <a:lnTo>
                  <a:pt x="2089734" y="6984"/>
                </a:lnTo>
                <a:close/>
              </a:path>
              <a:path w="7117080" h="438150">
                <a:moveTo>
                  <a:pt x="2476588" y="6984"/>
                </a:moveTo>
                <a:lnTo>
                  <a:pt x="2166073" y="6984"/>
                </a:lnTo>
                <a:lnTo>
                  <a:pt x="2166073" y="430529"/>
                </a:lnTo>
                <a:lnTo>
                  <a:pt x="2476588" y="430529"/>
                </a:lnTo>
                <a:lnTo>
                  <a:pt x="2476588" y="335279"/>
                </a:lnTo>
                <a:lnTo>
                  <a:pt x="2275293" y="335279"/>
                </a:lnTo>
                <a:lnTo>
                  <a:pt x="2275293" y="263524"/>
                </a:lnTo>
                <a:lnTo>
                  <a:pt x="2472143" y="263524"/>
                </a:lnTo>
                <a:lnTo>
                  <a:pt x="2472143" y="168274"/>
                </a:lnTo>
                <a:lnTo>
                  <a:pt x="2275293" y="168274"/>
                </a:lnTo>
                <a:lnTo>
                  <a:pt x="2275293" y="102234"/>
                </a:lnTo>
                <a:lnTo>
                  <a:pt x="2476588" y="102234"/>
                </a:lnTo>
                <a:lnTo>
                  <a:pt x="2476588" y="6984"/>
                </a:lnTo>
                <a:close/>
              </a:path>
              <a:path w="7117080" h="438150">
                <a:moveTo>
                  <a:pt x="2752090" y="6984"/>
                </a:moveTo>
                <a:lnTo>
                  <a:pt x="2540000" y="6984"/>
                </a:lnTo>
                <a:lnTo>
                  <a:pt x="2540000" y="430529"/>
                </a:lnTo>
                <a:lnTo>
                  <a:pt x="2649220" y="430529"/>
                </a:lnTo>
                <a:lnTo>
                  <a:pt x="2649220" y="288289"/>
                </a:lnTo>
                <a:lnTo>
                  <a:pt x="2752090" y="288289"/>
                </a:lnTo>
                <a:lnTo>
                  <a:pt x="2813365" y="278288"/>
                </a:lnTo>
                <a:lnTo>
                  <a:pt x="2860040" y="248284"/>
                </a:lnTo>
                <a:lnTo>
                  <a:pt x="2889569" y="202882"/>
                </a:lnTo>
                <a:lnTo>
                  <a:pt x="2892334" y="193039"/>
                </a:lnTo>
                <a:lnTo>
                  <a:pt x="2649220" y="193039"/>
                </a:lnTo>
                <a:lnTo>
                  <a:pt x="2649220" y="102234"/>
                </a:lnTo>
                <a:lnTo>
                  <a:pt x="2892236" y="102234"/>
                </a:lnTo>
                <a:lnTo>
                  <a:pt x="2889569" y="92709"/>
                </a:lnTo>
                <a:lnTo>
                  <a:pt x="2860040" y="47624"/>
                </a:lnTo>
                <a:lnTo>
                  <a:pt x="2813365" y="17145"/>
                </a:lnTo>
                <a:lnTo>
                  <a:pt x="2784553" y="9525"/>
                </a:lnTo>
                <a:lnTo>
                  <a:pt x="2752090" y="6984"/>
                </a:lnTo>
                <a:close/>
              </a:path>
              <a:path w="7117080" h="438150">
                <a:moveTo>
                  <a:pt x="2892236" y="102234"/>
                </a:moveTo>
                <a:lnTo>
                  <a:pt x="2737485" y="102234"/>
                </a:lnTo>
                <a:lnTo>
                  <a:pt x="2748083" y="102989"/>
                </a:lnTo>
                <a:lnTo>
                  <a:pt x="2757649" y="105251"/>
                </a:lnTo>
                <a:lnTo>
                  <a:pt x="2787372" y="137755"/>
                </a:lnTo>
                <a:lnTo>
                  <a:pt x="2788285" y="147954"/>
                </a:lnTo>
                <a:lnTo>
                  <a:pt x="2787372" y="157876"/>
                </a:lnTo>
                <a:lnTo>
                  <a:pt x="2757649" y="190023"/>
                </a:lnTo>
                <a:lnTo>
                  <a:pt x="2737485" y="193039"/>
                </a:lnTo>
                <a:lnTo>
                  <a:pt x="2892334" y="193039"/>
                </a:lnTo>
                <a:lnTo>
                  <a:pt x="2896949" y="176609"/>
                </a:lnTo>
                <a:lnTo>
                  <a:pt x="2899410" y="147954"/>
                </a:lnTo>
                <a:lnTo>
                  <a:pt x="2896949" y="119062"/>
                </a:lnTo>
                <a:lnTo>
                  <a:pt x="2892236" y="102234"/>
                </a:lnTo>
                <a:close/>
              </a:path>
              <a:path w="7117080" h="438150">
                <a:moveTo>
                  <a:pt x="3057258" y="6984"/>
                </a:moveTo>
                <a:lnTo>
                  <a:pt x="2948038" y="6984"/>
                </a:lnTo>
                <a:lnTo>
                  <a:pt x="2948038" y="430529"/>
                </a:lnTo>
                <a:lnTo>
                  <a:pt x="3160128" y="430529"/>
                </a:lnTo>
                <a:lnTo>
                  <a:pt x="3192592" y="428029"/>
                </a:lnTo>
                <a:lnTo>
                  <a:pt x="3246565" y="408027"/>
                </a:lnTo>
                <a:lnTo>
                  <a:pt x="3285304" y="368974"/>
                </a:lnTo>
                <a:lnTo>
                  <a:pt x="3300307" y="335279"/>
                </a:lnTo>
                <a:lnTo>
                  <a:pt x="3057258" y="335279"/>
                </a:lnTo>
                <a:lnTo>
                  <a:pt x="3057258" y="244474"/>
                </a:lnTo>
                <a:lnTo>
                  <a:pt x="3300340" y="244474"/>
                </a:lnTo>
                <a:lnTo>
                  <a:pt x="3297607" y="234791"/>
                </a:lnTo>
                <a:lnTo>
                  <a:pt x="3268078" y="189864"/>
                </a:lnTo>
                <a:lnTo>
                  <a:pt x="3221404" y="159385"/>
                </a:lnTo>
                <a:lnTo>
                  <a:pt x="3160128" y="149224"/>
                </a:lnTo>
                <a:lnTo>
                  <a:pt x="3057258" y="149224"/>
                </a:lnTo>
                <a:lnTo>
                  <a:pt x="3057258" y="6984"/>
                </a:lnTo>
                <a:close/>
              </a:path>
              <a:path w="7117080" h="438150">
                <a:moveTo>
                  <a:pt x="3300340" y="244474"/>
                </a:moveTo>
                <a:lnTo>
                  <a:pt x="3145523" y="244474"/>
                </a:lnTo>
                <a:lnTo>
                  <a:pt x="3156122" y="245229"/>
                </a:lnTo>
                <a:lnTo>
                  <a:pt x="3165687" y="247491"/>
                </a:lnTo>
                <a:lnTo>
                  <a:pt x="3195411" y="279638"/>
                </a:lnTo>
                <a:lnTo>
                  <a:pt x="3196323" y="289559"/>
                </a:lnTo>
                <a:lnTo>
                  <a:pt x="3195411" y="299759"/>
                </a:lnTo>
                <a:lnTo>
                  <a:pt x="3165687" y="332263"/>
                </a:lnTo>
                <a:lnTo>
                  <a:pt x="3145523" y="335279"/>
                </a:lnTo>
                <a:lnTo>
                  <a:pt x="3300307" y="335279"/>
                </a:lnTo>
                <a:lnTo>
                  <a:pt x="3304988" y="318492"/>
                </a:lnTo>
                <a:lnTo>
                  <a:pt x="3307448" y="289559"/>
                </a:lnTo>
                <a:lnTo>
                  <a:pt x="3304988" y="260945"/>
                </a:lnTo>
                <a:lnTo>
                  <a:pt x="3300340" y="244474"/>
                </a:lnTo>
                <a:close/>
              </a:path>
              <a:path w="7117080" h="438150">
                <a:moveTo>
                  <a:pt x="3447783" y="6984"/>
                </a:moveTo>
                <a:lnTo>
                  <a:pt x="3338563" y="6984"/>
                </a:lnTo>
                <a:lnTo>
                  <a:pt x="3338563" y="430529"/>
                </a:lnTo>
                <a:lnTo>
                  <a:pt x="3447783" y="430529"/>
                </a:lnTo>
                <a:lnTo>
                  <a:pt x="3447783" y="6984"/>
                </a:lnTo>
                <a:close/>
              </a:path>
              <a:path w="7117080" h="438150">
                <a:moveTo>
                  <a:pt x="4279277" y="0"/>
                </a:moveTo>
                <a:lnTo>
                  <a:pt x="4232442" y="3849"/>
                </a:lnTo>
                <a:lnTo>
                  <a:pt x="4189739" y="15398"/>
                </a:lnTo>
                <a:lnTo>
                  <a:pt x="4151165" y="34647"/>
                </a:lnTo>
                <a:lnTo>
                  <a:pt x="4116717" y="61594"/>
                </a:lnTo>
                <a:lnTo>
                  <a:pt x="4088656" y="94535"/>
                </a:lnTo>
                <a:lnTo>
                  <a:pt x="4068614" y="131762"/>
                </a:lnTo>
                <a:lnTo>
                  <a:pt x="4056590" y="173275"/>
                </a:lnTo>
                <a:lnTo>
                  <a:pt x="4052582" y="219074"/>
                </a:lnTo>
                <a:lnTo>
                  <a:pt x="4056590" y="264874"/>
                </a:lnTo>
                <a:lnTo>
                  <a:pt x="4068614" y="306387"/>
                </a:lnTo>
                <a:lnTo>
                  <a:pt x="4088656" y="343614"/>
                </a:lnTo>
                <a:lnTo>
                  <a:pt x="4116717" y="376554"/>
                </a:lnTo>
                <a:lnTo>
                  <a:pt x="4151165" y="403502"/>
                </a:lnTo>
                <a:lnTo>
                  <a:pt x="4189739" y="422751"/>
                </a:lnTo>
                <a:lnTo>
                  <a:pt x="4232442" y="434300"/>
                </a:lnTo>
                <a:lnTo>
                  <a:pt x="4279277" y="438149"/>
                </a:lnTo>
                <a:lnTo>
                  <a:pt x="4326066" y="434300"/>
                </a:lnTo>
                <a:lnTo>
                  <a:pt x="4368650" y="422751"/>
                </a:lnTo>
                <a:lnTo>
                  <a:pt x="4407029" y="403502"/>
                </a:lnTo>
                <a:lnTo>
                  <a:pt x="4441202" y="376554"/>
                </a:lnTo>
                <a:lnTo>
                  <a:pt x="4469258" y="343614"/>
                </a:lnTo>
                <a:lnTo>
                  <a:pt x="4470326" y="341629"/>
                </a:lnTo>
                <a:lnTo>
                  <a:pt x="4279277" y="341629"/>
                </a:lnTo>
                <a:lnTo>
                  <a:pt x="4254507" y="339447"/>
                </a:lnTo>
                <a:lnTo>
                  <a:pt x="4212597" y="321984"/>
                </a:lnTo>
                <a:lnTo>
                  <a:pt x="4181565" y="288131"/>
                </a:lnTo>
                <a:lnTo>
                  <a:pt x="4165691" y="244316"/>
                </a:lnTo>
                <a:lnTo>
                  <a:pt x="4163707" y="219074"/>
                </a:lnTo>
                <a:lnTo>
                  <a:pt x="4165691" y="193833"/>
                </a:lnTo>
                <a:lnTo>
                  <a:pt x="4181565" y="150018"/>
                </a:lnTo>
                <a:lnTo>
                  <a:pt x="4212597" y="116165"/>
                </a:lnTo>
                <a:lnTo>
                  <a:pt x="4254507" y="98702"/>
                </a:lnTo>
                <a:lnTo>
                  <a:pt x="4279277" y="96519"/>
                </a:lnTo>
                <a:lnTo>
                  <a:pt x="4470326" y="96519"/>
                </a:lnTo>
                <a:lnTo>
                  <a:pt x="4469258" y="94535"/>
                </a:lnTo>
                <a:lnTo>
                  <a:pt x="4441202" y="61594"/>
                </a:lnTo>
                <a:lnTo>
                  <a:pt x="4407029" y="34647"/>
                </a:lnTo>
                <a:lnTo>
                  <a:pt x="4368650" y="15398"/>
                </a:lnTo>
                <a:lnTo>
                  <a:pt x="4326066" y="3849"/>
                </a:lnTo>
                <a:lnTo>
                  <a:pt x="4279277" y="0"/>
                </a:lnTo>
                <a:close/>
              </a:path>
              <a:path w="7117080" h="438150">
                <a:moveTo>
                  <a:pt x="3795814" y="6984"/>
                </a:moveTo>
                <a:lnTo>
                  <a:pt x="3686594" y="6984"/>
                </a:lnTo>
                <a:lnTo>
                  <a:pt x="3686594" y="430529"/>
                </a:lnTo>
                <a:lnTo>
                  <a:pt x="3795814" y="430529"/>
                </a:lnTo>
                <a:lnTo>
                  <a:pt x="3795814" y="306704"/>
                </a:lnTo>
                <a:lnTo>
                  <a:pt x="3824389" y="271144"/>
                </a:lnTo>
                <a:lnTo>
                  <a:pt x="3946929" y="271144"/>
                </a:lnTo>
                <a:lnTo>
                  <a:pt x="3896144" y="205104"/>
                </a:lnTo>
                <a:lnTo>
                  <a:pt x="3916175" y="180974"/>
                </a:lnTo>
                <a:lnTo>
                  <a:pt x="3795814" y="180974"/>
                </a:lnTo>
                <a:lnTo>
                  <a:pt x="3795814" y="6984"/>
                </a:lnTo>
                <a:close/>
              </a:path>
              <a:path w="7117080" h="438150">
                <a:moveTo>
                  <a:pt x="3946929" y="271144"/>
                </a:moveTo>
                <a:lnTo>
                  <a:pt x="3824389" y="271144"/>
                </a:lnTo>
                <a:lnTo>
                  <a:pt x="3935514" y="430529"/>
                </a:lnTo>
                <a:lnTo>
                  <a:pt x="4069499" y="430529"/>
                </a:lnTo>
                <a:lnTo>
                  <a:pt x="3946929" y="271144"/>
                </a:lnTo>
                <a:close/>
              </a:path>
              <a:path w="7117080" h="438150">
                <a:moveTo>
                  <a:pt x="4470326" y="96519"/>
                </a:moveTo>
                <a:lnTo>
                  <a:pt x="4279277" y="96519"/>
                </a:lnTo>
                <a:lnTo>
                  <a:pt x="4303764" y="98702"/>
                </a:lnTo>
                <a:lnTo>
                  <a:pt x="4325789" y="105251"/>
                </a:lnTo>
                <a:lnTo>
                  <a:pt x="4362462" y="131444"/>
                </a:lnTo>
                <a:lnTo>
                  <a:pt x="4386272" y="170814"/>
                </a:lnTo>
                <a:lnTo>
                  <a:pt x="4394212" y="219074"/>
                </a:lnTo>
                <a:lnTo>
                  <a:pt x="4392227" y="244316"/>
                </a:lnTo>
                <a:lnTo>
                  <a:pt x="4376349" y="288131"/>
                </a:lnTo>
                <a:lnTo>
                  <a:pt x="4345355" y="321984"/>
                </a:lnTo>
                <a:lnTo>
                  <a:pt x="4303764" y="339447"/>
                </a:lnTo>
                <a:lnTo>
                  <a:pt x="4279277" y="341629"/>
                </a:lnTo>
                <a:lnTo>
                  <a:pt x="4470326" y="341629"/>
                </a:lnTo>
                <a:lnTo>
                  <a:pt x="4489300" y="306387"/>
                </a:lnTo>
                <a:lnTo>
                  <a:pt x="4501328" y="264874"/>
                </a:lnTo>
                <a:lnTo>
                  <a:pt x="4505337" y="219074"/>
                </a:lnTo>
                <a:lnTo>
                  <a:pt x="4501328" y="173275"/>
                </a:lnTo>
                <a:lnTo>
                  <a:pt x="4489300" y="131762"/>
                </a:lnTo>
                <a:lnTo>
                  <a:pt x="4470326" y="96519"/>
                </a:lnTo>
                <a:close/>
              </a:path>
              <a:path w="7117080" h="438150">
                <a:moveTo>
                  <a:pt x="4060609" y="6984"/>
                </a:moveTo>
                <a:lnTo>
                  <a:pt x="3925989" y="6984"/>
                </a:lnTo>
                <a:lnTo>
                  <a:pt x="3795814" y="180974"/>
                </a:lnTo>
                <a:lnTo>
                  <a:pt x="3916175" y="180974"/>
                </a:lnTo>
                <a:lnTo>
                  <a:pt x="4060609" y="6984"/>
                </a:lnTo>
                <a:close/>
              </a:path>
              <a:path w="7117080" h="438150">
                <a:moveTo>
                  <a:pt x="4669561" y="6984"/>
                </a:moveTo>
                <a:lnTo>
                  <a:pt x="4560341" y="6984"/>
                </a:lnTo>
                <a:lnTo>
                  <a:pt x="4560341" y="430529"/>
                </a:lnTo>
                <a:lnTo>
                  <a:pt x="4669561" y="430529"/>
                </a:lnTo>
                <a:lnTo>
                  <a:pt x="4669561" y="260349"/>
                </a:lnTo>
                <a:lnTo>
                  <a:pt x="4954676" y="260349"/>
                </a:lnTo>
                <a:lnTo>
                  <a:pt x="4954676" y="165099"/>
                </a:lnTo>
                <a:lnTo>
                  <a:pt x="4669561" y="165099"/>
                </a:lnTo>
                <a:lnTo>
                  <a:pt x="4669561" y="6984"/>
                </a:lnTo>
                <a:close/>
              </a:path>
              <a:path w="7117080" h="438150">
                <a:moveTo>
                  <a:pt x="4954676" y="260349"/>
                </a:moveTo>
                <a:lnTo>
                  <a:pt x="4845456" y="260349"/>
                </a:lnTo>
                <a:lnTo>
                  <a:pt x="4845456" y="430529"/>
                </a:lnTo>
                <a:lnTo>
                  <a:pt x="4954676" y="430529"/>
                </a:lnTo>
                <a:lnTo>
                  <a:pt x="4954676" y="260349"/>
                </a:lnTo>
                <a:close/>
              </a:path>
              <a:path w="7117080" h="438150">
                <a:moveTo>
                  <a:pt x="4954676" y="6984"/>
                </a:moveTo>
                <a:lnTo>
                  <a:pt x="4845456" y="6984"/>
                </a:lnTo>
                <a:lnTo>
                  <a:pt x="4845456" y="165099"/>
                </a:lnTo>
                <a:lnTo>
                  <a:pt x="4954676" y="165099"/>
                </a:lnTo>
                <a:lnTo>
                  <a:pt x="4954676" y="6984"/>
                </a:lnTo>
                <a:close/>
              </a:path>
              <a:path w="7117080" h="438150">
                <a:moveTo>
                  <a:pt x="5447753" y="320674"/>
                </a:moveTo>
                <a:lnTo>
                  <a:pt x="5404573" y="405764"/>
                </a:lnTo>
                <a:lnTo>
                  <a:pt x="5426283" y="419933"/>
                </a:lnTo>
                <a:lnTo>
                  <a:pt x="5451406" y="430053"/>
                </a:lnTo>
                <a:lnTo>
                  <a:pt x="5479942" y="436125"/>
                </a:lnTo>
                <a:lnTo>
                  <a:pt x="5511888" y="438149"/>
                </a:lnTo>
                <a:lnTo>
                  <a:pt x="5558958" y="432474"/>
                </a:lnTo>
                <a:lnTo>
                  <a:pt x="5599202" y="415448"/>
                </a:lnTo>
                <a:lnTo>
                  <a:pt x="5632620" y="387072"/>
                </a:lnTo>
                <a:lnTo>
                  <a:pt x="5659208" y="347344"/>
                </a:lnTo>
                <a:lnTo>
                  <a:pt x="5662098" y="341629"/>
                </a:lnTo>
                <a:lnTo>
                  <a:pt x="5502363" y="341629"/>
                </a:lnTo>
                <a:lnTo>
                  <a:pt x="5489191" y="340320"/>
                </a:lnTo>
                <a:lnTo>
                  <a:pt x="5475697" y="336391"/>
                </a:lnTo>
                <a:lnTo>
                  <a:pt x="5461883" y="329842"/>
                </a:lnTo>
                <a:lnTo>
                  <a:pt x="5447753" y="320674"/>
                </a:lnTo>
                <a:close/>
              </a:path>
              <a:path w="7117080" h="438150">
                <a:moveTo>
                  <a:pt x="5140236" y="6984"/>
                </a:moveTo>
                <a:lnTo>
                  <a:pt x="5031016" y="6984"/>
                </a:lnTo>
                <a:lnTo>
                  <a:pt x="5031016" y="430529"/>
                </a:lnTo>
                <a:lnTo>
                  <a:pt x="5140236" y="430529"/>
                </a:lnTo>
                <a:lnTo>
                  <a:pt x="5140236" y="306704"/>
                </a:lnTo>
                <a:lnTo>
                  <a:pt x="5168811" y="271144"/>
                </a:lnTo>
                <a:lnTo>
                  <a:pt x="5291351" y="271144"/>
                </a:lnTo>
                <a:lnTo>
                  <a:pt x="5240566" y="205104"/>
                </a:lnTo>
                <a:lnTo>
                  <a:pt x="5260597" y="180974"/>
                </a:lnTo>
                <a:lnTo>
                  <a:pt x="5140236" y="180974"/>
                </a:lnTo>
                <a:lnTo>
                  <a:pt x="5140236" y="6984"/>
                </a:lnTo>
                <a:close/>
              </a:path>
              <a:path w="7117080" h="438150">
                <a:moveTo>
                  <a:pt x="5291351" y="271144"/>
                </a:moveTo>
                <a:lnTo>
                  <a:pt x="5168811" y="271144"/>
                </a:lnTo>
                <a:lnTo>
                  <a:pt x="5279936" y="430529"/>
                </a:lnTo>
                <a:lnTo>
                  <a:pt x="5413921" y="430529"/>
                </a:lnTo>
                <a:lnTo>
                  <a:pt x="5291351" y="271144"/>
                </a:lnTo>
                <a:close/>
              </a:path>
              <a:path w="7117080" h="438150">
                <a:moveTo>
                  <a:pt x="5524588" y="6984"/>
                </a:moveTo>
                <a:lnTo>
                  <a:pt x="5405031" y="6984"/>
                </a:lnTo>
                <a:lnTo>
                  <a:pt x="5402773" y="9704"/>
                </a:lnTo>
                <a:lnTo>
                  <a:pt x="5554433" y="309879"/>
                </a:lnTo>
                <a:lnTo>
                  <a:pt x="5549276" y="317857"/>
                </a:lnTo>
                <a:lnTo>
                  <a:pt x="5511655" y="341193"/>
                </a:lnTo>
                <a:lnTo>
                  <a:pt x="5502363" y="341629"/>
                </a:lnTo>
                <a:lnTo>
                  <a:pt x="5662098" y="341629"/>
                </a:lnTo>
                <a:lnTo>
                  <a:pt x="5731125" y="205104"/>
                </a:lnTo>
                <a:lnTo>
                  <a:pt x="5616028" y="205104"/>
                </a:lnTo>
                <a:lnTo>
                  <a:pt x="5524588" y="6984"/>
                </a:lnTo>
                <a:close/>
              </a:path>
              <a:path w="7117080" h="438150">
                <a:moveTo>
                  <a:pt x="5831293" y="6984"/>
                </a:moveTo>
                <a:lnTo>
                  <a:pt x="5708103" y="6984"/>
                </a:lnTo>
                <a:lnTo>
                  <a:pt x="5616028" y="205104"/>
                </a:lnTo>
                <a:lnTo>
                  <a:pt x="5731125" y="205104"/>
                </a:lnTo>
                <a:lnTo>
                  <a:pt x="5831293" y="6984"/>
                </a:lnTo>
                <a:close/>
              </a:path>
              <a:path w="7117080" h="438150">
                <a:moveTo>
                  <a:pt x="5401398" y="6984"/>
                </a:moveTo>
                <a:lnTo>
                  <a:pt x="5270411" y="6984"/>
                </a:lnTo>
                <a:lnTo>
                  <a:pt x="5140236" y="180974"/>
                </a:lnTo>
                <a:lnTo>
                  <a:pt x="5260597" y="180974"/>
                </a:lnTo>
                <a:lnTo>
                  <a:pt x="5402773" y="9704"/>
                </a:lnTo>
                <a:lnTo>
                  <a:pt x="5401398" y="6984"/>
                </a:lnTo>
                <a:close/>
              </a:path>
              <a:path w="7117080" h="438150">
                <a:moveTo>
                  <a:pt x="5405031" y="6984"/>
                </a:moveTo>
                <a:lnTo>
                  <a:pt x="5401398" y="6984"/>
                </a:lnTo>
                <a:lnTo>
                  <a:pt x="5402773" y="9704"/>
                </a:lnTo>
                <a:lnTo>
                  <a:pt x="5405031" y="6984"/>
                </a:lnTo>
                <a:close/>
              </a:path>
              <a:path w="7117080" h="438150">
                <a:moveTo>
                  <a:pt x="6074676" y="6984"/>
                </a:moveTo>
                <a:lnTo>
                  <a:pt x="5862586" y="6984"/>
                </a:lnTo>
                <a:lnTo>
                  <a:pt x="5862586" y="430529"/>
                </a:lnTo>
                <a:lnTo>
                  <a:pt x="5971806" y="430529"/>
                </a:lnTo>
                <a:lnTo>
                  <a:pt x="5971806" y="288289"/>
                </a:lnTo>
                <a:lnTo>
                  <a:pt x="6074676" y="288289"/>
                </a:lnTo>
                <a:lnTo>
                  <a:pt x="6135952" y="278288"/>
                </a:lnTo>
                <a:lnTo>
                  <a:pt x="6182626" y="248284"/>
                </a:lnTo>
                <a:lnTo>
                  <a:pt x="6212155" y="202882"/>
                </a:lnTo>
                <a:lnTo>
                  <a:pt x="6214920" y="193039"/>
                </a:lnTo>
                <a:lnTo>
                  <a:pt x="5971806" y="193039"/>
                </a:lnTo>
                <a:lnTo>
                  <a:pt x="5971806" y="102234"/>
                </a:lnTo>
                <a:lnTo>
                  <a:pt x="6214823" y="102234"/>
                </a:lnTo>
                <a:lnTo>
                  <a:pt x="6212155" y="92709"/>
                </a:lnTo>
                <a:lnTo>
                  <a:pt x="6182626" y="47624"/>
                </a:lnTo>
                <a:lnTo>
                  <a:pt x="6135952" y="17145"/>
                </a:lnTo>
                <a:lnTo>
                  <a:pt x="6107140" y="9525"/>
                </a:lnTo>
                <a:lnTo>
                  <a:pt x="6074676" y="6984"/>
                </a:lnTo>
                <a:close/>
              </a:path>
              <a:path w="7117080" h="438150">
                <a:moveTo>
                  <a:pt x="6214823" y="102234"/>
                </a:moveTo>
                <a:lnTo>
                  <a:pt x="6060071" y="102234"/>
                </a:lnTo>
                <a:lnTo>
                  <a:pt x="6070670" y="102989"/>
                </a:lnTo>
                <a:lnTo>
                  <a:pt x="6080236" y="105251"/>
                </a:lnTo>
                <a:lnTo>
                  <a:pt x="6109959" y="137755"/>
                </a:lnTo>
                <a:lnTo>
                  <a:pt x="6110871" y="147954"/>
                </a:lnTo>
                <a:lnTo>
                  <a:pt x="6109959" y="157876"/>
                </a:lnTo>
                <a:lnTo>
                  <a:pt x="6080236" y="190023"/>
                </a:lnTo>
                <a:lnTo>
                  <a:pt x="6060071" y="193039"/>
                </a:lnTo>
                <a:lnTo>
                  <a:pt x="6214920" y="193039"/>
                </a:lnTo>
                <a:lnTo>
                  <a:pt x="6219536" y="176609"/>
                </a:lnTo>
                <a:lnTo>
                  <a:pt x="6221996" y="147954"/>
                </a:lnTo>
                <a:lnTo>
                  <a:pt x="6219536" y="119062"/>
                </a:lnTo>
                <a:lnTo>
                  <a:pt x="6214823" y="102234"/>
                </a:lnTo>
                <a:close/>
              </a:path>
              <a:path w="7117080" h="438150">
                <a:moveTo>
                  <a:pt x="6478270" y="0"/>
                </a:moveTo>
                <a:lnTo>
                  <a:pt x="6430842" y="3809"/>
                </a:lnTo>
                <a:lnTo>
                  <a:pt x="6387622" y="15239"/>
                </a:lnTo>
                <a:lnTo>
                  <a:pt x="6348609" y="34289"/>
                </a:lnTo>
                <a:lnTo>
                  <a:pt x="6313805" y="60959"/>
                </a:lnTo>
                <a:lnTo>
                  <a:pt x="6285468" y="93702"/>
                </a:lnTo>
                <a:lnTo>
                  <a:pt x="6265227" y="130968"/>
                </a:lnTo>
                <a:lnTo>
                  <a:pt x="6253083" y="172759"/>
                </a:lnTo>
                <a:lnTo>
                  <a:pt x="6249035" y="219074"/>
                </a:lnTo>
                <a:lnTo>
                  <a:pt x="6253123" y="265152"/>
                </a:lnTo>
                <a:lnTo>
                  <a:pt x="6265387" y="306863"/>
                </a:lnTo>
                <a:lnTo>
                  <a:pt x="6285827" y="344209"/>
                </a:lnTo>
                <a:lnTo>
                  <a:pt x="6314440" y="377189"/>
                </a:lnTo>
                <a:lnTo>
                  <a:pt x="6349203" y="403859"/>
                </a:lnTo>
                <a:lnTo>
                  <a:pt x="6388096" y="422909"/>
                </a:lnTo>
                <a:lnTo>
                  <a:pt x="6431118" y="434339"/>
                </a:lnTo>
                <a:lnTo>
                  <a:pt x="6478270" y="438149"/>
                </a:lnTo>
                <a:lnTo>
                  <a:pt x="6511648" y="436125"/>
                </a:lnTo>
                <a:lnTo>
                  <a:pt x="6569113" y="419933"/>
                </a:lnTo>
                <a:lnTo>
                  <a:pt x="6614715" y="388302"/>
                </a:lnTo>
                <a:lnTo>
                  <a:pt x="6649638" y="347662"/>
                </a:lnTo>
                <a:lnTo>
                  <a:pt x="6653130" y="341629"/>
                </a:lnTo>
                <a:lnTo>
                  <a:pt x="6478270" y="341629"/>
                </a:lnTo>
                <a:lnTo>
                  <a:pt x="6453664" y="339447"/>
                </a:lnTo>
                <a:lnTo>
                  <a:pt x="6411120" y="321984"/>
                </a:lnTo>
                <a:lnTo>
                  <a:pt x="6378735" y="287893"/>
                </a:lnTo>
                <a:lnTo>
                  <a:pt x="6362224" y="244078"/>
                </a:lnTo>
                <a:lnTo>
                  <a:pt x="6360160" y="219074"/>
                </a:lnTo>
                <a:lnTo>
                  <a:pt x="6362224" y="194111"/>
                </a:lnTo>
                <a:lnTo>
                  <a:pt x="6378735" y="150613"/>
                </a:lnTo>
                <a:lnTo>
                  <a:pt x="6411120" y="116522"/>
                </a:lnTo>
                <a:lnTo>
                  <a:pt x="6453664" y="98742"/>
                </a:lnTo>
                <a:lnTo>
                  <a:pt x="6478270" y="96519"/>
                </a:lnTo>
                <a:lnTo>
                  <a:pt x="6652295" y="96519"/>
                </a:lnTo>
                <a:lnTo>
                  <a:pt x="6637375" y="72745"/>
                </a:lnTo>
                <a:lnTo>
                  <a:pt x="6606057" y="40919"/>
                </a:lnTo>
                <a:lnTo>
                  <a:pt x="6569100" y="18186"/>
                </a:lnTo>
                <a:lnTo>
                  <a:pt x="6526504" y="4546"/>
                </a:lnTo>
                <a:lnTo>
                  <a:pt x="6478270" y="0"/>
                </a:lnTo>
                <a:close/>
              </a:path>
              <a:path w="7117080" h="438150">
                <a:moveTo>
                  <a:pt x="6956793" y="6984"/>
                </a:moveTo>
                <a:lnTo>
                  <a:pt x="6819633" y="6984"/>
                </a:lnTo>
                <a:lnTo>
                  <a:pt x="6660248" y="430529"/>
                </a:lnTo>
                <a:lnTo>
                  <a:pt x="6784073" y="430529"/>
                </a:lnTo>
                <a:lnTo>
                  <a:pt x="6805015" y="369569"/>
                </a:lnTo>
                <a:lnTo>
                  <a:pt x="7093781" y="369569"/>
                </a:lnTo>
                <a:lnTo>
                  <a:pt x="7057795" y="274319"/>
                </a:lnTo>
                <a:lnTo>
                  <a:pt x="6834238" y="274319"/>
                </a:lnTo>
                <a:lnTo>
                  <a:pt x="6888213" y="114934"/>
                </a:lnTo>
                <a:lnTo>
                  <a:pt x="6997578" y="114934"/>
                </a:lnTo>
                <a:lnTo>
                  <a:pt x="6956793" y="6984"/>
                </a:lnTo>
                <a:close/>
              </a:path>
              <a:path w="7117080" h="438150">
                <a:moveTo>
                  <a:pt x="7093781" y="369569"/>
                </a:moveTo>
                <a:lnTo>
                  <a:pt x="6972033" y="369569"/>
                </a:lnTo>
                <a:lnTo>
                  <a:pt x="6992988" y="430529"/>
                </a:lnTo>
                <a:lnTo>
                  <a:pt x="7116813" y="430529"/>
                </a:lnTo>
                <a:lnTo>
                  <a:pt x="7093781" y="369569"/>
                </a:lnTo>
                <a:close/>
              </a:path>
              <a:path w="7117080" h="438150">
                <a:moveTo>
                  <a:pt x="6569075" y="280034"/>
                </a:moveTo>
                <a:lnTo>
                  <a:pt x="6544664" y="314444"/>
                </a:lnTo>
                <a:lnTo>
                  <a:pt x="6506846" y="337184"/>
                </a:lnTo>
                <a:lnTo>
                  <a:pt x="6478270" y="341629"/>
                </a:lnTo>
                <a:lnTo>
                  <a:pt x="6653130" y="341629"/>
                </a:lnTo>
                <a:lnTo>
                  <a:pt x="6663055" y="324484"/>
                </a:lnTo>
                <a:lnTo>
                  <a:pt x="6569075" y="280034"/>
                </a:lnTo>
                <a:close/>
              </a:path>
              <a:path w="7117080" h="438150">
                <a:moveTo>
                  <a:pt x="6997578" y="114934"/>
                </a:moveTo>
                <a:lnTo>
                  <a:pt x="6888213" y="114934"/>
                </a:lnTo>
                <a:lnTo>
                  <a:pt x="6942188" y="274319"/>
                </a:lnTo>
                <a:lnTo>
                  <a:pt x="7057795" y="274319"/>
                </a:lnTo>
                <a:lnTo>
                  <a:pt x="6997578" y="114934"/>
                </a:lnTo>
                <a:close/>
              </a:path>
              <a:path w="7117080" h="438150">
                <a:moveTo>
                  <a:pt x="6652295" y="96519"/>
                </a:moveTo>
                <a:lnTo>
                  <a:pt x="6478270" y="96519"/>
                </a:lnTo>
                <a:lnTo>
                  <a:pt x="6492876" y="97631"/>
                </a:lnTo>
                <a:lnTo>
                  <a:pt x="6506846" y="100965"/>
                </a:lnTo>
                <a:lnTo>
                  <a:pt x="6544664" y="123705"/>
                </a:lnTo>
                <a:lnTo>
                  <a:pt x="6569075" y="158114"/>
                </a:lnTo>
                <a:lnTo>
                  <a:pt x="6663055" y="113664"/>
                </a:lnTo>
                <a:lnTo>
                  <a:pt x="6652295" y="96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53100" y="10181234"/>
            <a:ext cx="1003300" cy="20446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14174" y="0"/>
            <a:ext cx="2781287" cy="210403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469258" y="2988596"/>
            <a:ext cx="1362710" cy="466725"/>
            <a:chOff x="6469258" y="2988596"/>
            <a:chExt cx="1362710" cy="4667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7552" y="3162162"/>
              <a:ext cx="442304" cy="1288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2633" y="3161762"/>
              <a:ext cx="122311" cy="1273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5264" y="3160706"/>
              <a:ext cx="348990" cy="1279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9853" y="3160115"/>
              <a:ext cx="134385" cy="1273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69258" y="3326809"/>
              <a:ext cx="254871" cy="12805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49593" y="3324783"/>
              <a:ext cx="858519" cy="129539"/>
            </a:xfrm>
            <a:custGeom>
              <a:avLst/>
              <a:gdLst/>
              <a:ahLst/>
              <a:cxnLst/>
              <a:rect l="l" t="t" r="r" b="b"/>
              <a:pathLst>
                <a:path w="858520" h="129539">
                  <a:moveTo>
                    <a:pt x="128358" y="1993"/>
                  </a:moveTo>
                  <a:lnTo>
                    <a:pt x="94703" y="2082"/>
                  </a:lnTo>
                  <a:lnTo>
                    <a:pt x="94703" y="27178"/>
                  </a:lnTo>
                  <a:lnTo>
                    <a:pt x="88379" y="52565"/>
                  </a:lnTo>
                  <a:lnTo>
                    <a:pt x="47269" y="52857"/>
                  </a:lnTo>
                  <a:lnTo>
                    <a:pt x="53086" y="29108"/>
                  </a:lnTo>
                  <a:lnTo>
                    <a:pt x="53492" y="27457"/>
                  </a:lnTo>
                  <a:lnTo>
                    <a:pt x="94703" y="27178"/>
                  </a:lnTo>
                  <a:lnTo>
                    <a:pt x="94703" y="2082"/>
                  </a:lnTo>
                  <a:lnTo>
                    <a:pt x="18338" y="2247"/>
                  </a:lnTo>
                  <a:lnTo>
                    <a:pt x="12014" y="27635"/>
                  </a:lnTo>
                  <a:lnTo>
                    <a:pt x="25692" y="27508"/>
                  </a:lnTo>
                  <a:lnTo>
                    <a:pt x="0" y="129413"/>
                  </a:lnTo>
                  <a:lnTo>
                    <a:pt x="27901" y="129273"/>
                  </a:lnTo>
                  <a:lnTo>
                    <a:pt x="40741" y="78422"/>
                  </a:lnTo>
                  <a:lnTo>
                    <a:pt x="109194" y="78333"/>
                  </a:lnTo>
                  <a:lnTo>
                    <a:pt x="114604" y="56794"/>
                  </a:lnTo>
                  <a:lnTo>
                    <a:pt x="121640" y="28752"/>
                  </a:lnTo>
                  <a:lnTo>
                    <a:pt x="128358" y="1993"/>
                  </a:lnTo>
                  <a:close/>
                </a:path>
                <a:path w="858520" h="129539">
                  <a:moveTo>
                    <a:pt x="255231" y="1409"/>
                  </a:moveTo>
                  <a:lnTo>
                    <a:pt x="172923" y="1422"/>
                  </a:lnTo>
                  <a:lnTo>
                    <a:pt x="141008" y="128638"/>
                  </a:lnTo>
                  <a:lnTo>
                    <a:pt x="223507" y="128447"/>
                  </a:lnTo>
                  <a:lnTo>
                    <a:pt x="229831" y="103060"/>
                  </a:lnTo>
                  <a:lnTo>
                    <a:pt x="174777" y="103174"/>
                  </a:lnTo>
                  <a:lnTo>
                    <a:pt x="184353" y="65049"/>
                  </a:lnTo>
                  <a:lnTo>
                    <a:pt x="239318" y="64922"/>
                  </a:lnTo>
                  <a:lnTo>
                    <a:pt x="245643" y="39535"/>
                  </a:lnTo>
                  <a:lnTo>
                    <a:pt x="190677" y="39662"/>
                  </a:lnTo>
                  <a:lnTo>
                    <a:pt x="193941" y="26835"/>
                  </a:lnTo>
                  <a:lnTo>
                    <a:pt x="248907" y="26708"/>
                  </a:lnTo>
                  <a:lnTo>
                    <a:pt x="255231" y="1409"/>
                  </a:lnTo>
                  <a:close/>
                </a:path>
                <a:path w="858520" h="129539">
                  <a:moveTo>
                    <a:pt x="436968" y="1104"/>
                  </a:moveTo>
                  <a:lnTo>
                    <a:pt x="402640" y="1231"/>
                  </a:lnTo>
                  <a:lnTo>
                    <a:pt x="346036" y="89598"/>
                  </a:lnTo>
                  <a:lnTo>
                    <a:pt x="333730" y="1282"/>
                  </a:lnTo>
                  <a:lnTo>
                    <a:pt x="299415" y="1409"/>
                  </a:lnTo>
                  <a:lnTo>
                    <a:pt x="267398" y="128701"/>
                  </a:lnTo>
                  <a:lnTo>
                    <a:pt x="294932" y="128638"/>
                  </a:lnTo>
                  <a:lnTo>
                    <a:pt x="312623" y="58445"/>
                  </a:lnTo>
                  <a:lnTo>
                    <a:pt x="322465" y="128587"/>
                  </a:lnTo>
                  <a:lnTo>
                    <a:pt x="349999" y="128435"/>
                  </a:lnTo>
                  <a:lnTo>
                    <a:pt x="395122" y="58254"/>
                  </a:lnTo>
                  <a:lnTo>
                    <a:pt x="377431" y="128460"/>
                  </a:lnTo>
                  <a:lnTo>
                    <a:pt x="405053" y="128397"/>
                  </a:lnTo>
                  <a:lnTo>
                    <a:pt x="436968" y="1104"/>
                  </a:lnTo>
                  <a:close/>
                </a:path>
                <a:path w="858520" h="129539">
                  <a:moveTo>
                    <a:pt x="563473" y="698"/>
                  </a:moveTo>
                  <a:lnTo>
                    <a:pt x="481164" y="622"/>
                  </a:lnTo>
                  <a:lnTo>
                    <a:pt x="449249" y="127927"/>
                  </a:lnTo>
                  <a:lnTo>
                    <a:pt x="531749" y="127736"/>
                  </a:lnTo>
                  <a:lnTo>
                    <a:pt x="538073" y="102349"/>
                  </a:lnTo>
                  <a:lnTo>
                    <a:pt x="483019" y="102463"/>
                  </a:lnTo>
                  <a:lnTo>
                    <a:pt x="492594" y="64338"/>
                  </a:lnTo>
                  <a:lnTo>
                    <a:pt x="547560" y="64211"/>
                  </a:lnTo>
                  <a:lnTo>
                    <a:pt x="553885" y="38823"/>
                  </a:lnTo>
                  <a:lnTo>
                    <a:pt x="498830" y="38950"/>
                  </a:lnTo>
                  <a:lnTo>
                    <a:pt x="502094" y="26123"/>
                  </a:lnTo>
                  <a:lnTo>
                    <a:pt x="557149" y="26085"/>
                  </a:lnTo>
                  <a:lnTo>
                    <a:pt x="563473" y="698"/>
                  </a:lnTo>
                  <a:close/>
                </a:path>
                <a:path w="858520" h="129539">
                  <a:moveTo>
                    <a:pt x="710590" y="304"/>
                  </a:moveTo>
                  <a:lnTo>
                    <a:pt x="683069" y="368"/>
                  </a:lnTo>
                  <a:lnTo>
                    <a:pt x="670217" y="51320"/>
                  </a:lnTo>
                  <a:lnTo>
                    <a:pt x="622046" y="51282"/>
                  </a:lnTo>
                  <a:lnTo>
                    <a:pt x="634898" y="330"/>
                  </a:lnTo>
                  <a:lnTo>
                    <a:pt x="607364" y="482"/>
                  </a:lnTo>
                  <a:lnTo>
                    <a:pt x="575449" y="127685"/>
                  </a:lnTo>
                  <a:lnTo>
                    <a:pt x="602983" y="127635"/>
                  </a:lnTo>
                  <a:lnTo>
                    <a:pt x="615823" y="76682"/>
                  </a:lnTo>
                  <a:lnTo>
                    <a:pt x="663994" y="76619"/>
                  </a:lnTo>
                  <a:lnTo>
                    <a:pt x="651154" y="127571"/>
                  </a:lnTo>
                  <a:lnTo>
                    <a:pt x="678688" y="127508"/>
                  </a:lnTo>
                  <a:lnTo>
                    <a:pt x="710590" y="304"/>
                  </a:lnTo>
                  <a:close/>
                </a:path>
                <a:path w="858520" h="129539">
                  <a:moveTo>
                    <a:pt x="858012" y="0"/>
                  </a:moveTo>
                  <a:lnTo>
                    <a:pt x="823696" y="63"/>
                  </a:lnTo>
                  <a:lnTo>
                    <a:pt x="823696" y="25514"/>
                  </a:lnTo>
                  <a:lnTo>
                    <a:pt x="817372" y="50812"/>
                  </a:lnTo>
                  <a:lnTo>
                    <a:pt x="769200" y="50876"/>
                  </a:lnTo>
                  <a:lnTo>
                    <a:pt x="775525" y="25488"/>
                  </a:lnTo>
                  <a:lnTo>
                    <a:pt x="823696" y="25514"/>
                  </a:lnTo>
                  <a:lnTo>
                    <a:pt x="823696" y="63"/>
                  </a:lnTo>
                  <a:lnTo>
                    <a:pt x="754773" y="190"/>
                  </a:lnTo>
                  <a:lnTo>
                    <a:pt x="722503" y="127279"/>
                  </a:lnTo>
                  <a:lnTo>
                    <a:pt x="750404" y="127241"/>
                  </a:lnTo>
                  <a:lnTo>
                    <a:pt x="763244" y="76288"/>
                  </a:lnTo>
                  <a:lnTo>
                    <a:pt x="811415" y="76225"/>
                  </a:lnTo>
                  <a:lnTo>
                    <a:pt x="798207" y="127165"/>
                  </a:lnTo>
                  <a:lnTo>
                    <a:pt x="826109" y="127114"/>
                  </a:lnTo>
                  <a:lnTo>
                    <a:pt x="838479" y="77812"/>
                  </a:lnTo>
                  <a:lnTo>
                    <a:pt x="844143" y="55270"/>
                  </a:lnTo>
                  <a:lnTo>
                    <a:pt x="851204" y="27127"/>
                  </a:lnTo>
                  <a:lnTo>
                    <a:pt x="858012" y="0"/>
                  </a:lnTo>
                  <a:close/>
                </a:path>
              </a:pathLst>
            </a:custGeom>
            <a:solidFill>
              <a:srgbClr val="063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8376" y="2988596"/>
              <a:ext cx="163157" cy="16016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79358" y="2905774"/>
            <a:ext cx="711653" cy="63928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38106" y="2845473"/>
            <a:ext cx="591033" cy="7599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298926" y="3063577"/>
            <a:ext cx="1238804" cy="32365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84826" y="3026399"/>
            <a:ext cx="1037324" cy="39804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99341" y="3080665"/>
            <a:ext cx="1652485" cy="28948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55763" y="2472936"/>
            <a:ext cx="1811426" cy="22989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49767" y="2453486"/>
            <a:ext cx="2895262" cy="22696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64297" y="4226063"/>
            <a:ext cx="3310572" cy="22696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117870" y="3052916"/>
            <a:ext cx="703950" cy="53448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290295" y="3015006"/>
            <a:ext cx="807783" cy="51125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566518" y="2980903"/>
            <a:ext cx="606444" cy="5952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641446" y="2999956"/>
            <a:ext cx="543161" cy="54135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653129" y="2977404"/>
            <a:ext cx="662942" cy="58644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784571" y="3005905"/>
            <a:ext cx="528843" cy="52943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43000" y="4583457"/>
            <a:ext cx="1230080" cy="71869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20455" y="7342108"/>
            <a:ext cx="1033311" cy="103331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552404" y="4706071"/>
            <a:ext cx="2092617" cy="51476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75878" y="10989912"/>
            <a:ext cx="559073" cy="55907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165490" y="4545564"/>
            <a:ext cx="1016882" cy="762743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981111" y="2564853"/>
            <a:ext cx="10377170" cy="1249045"/>
          </a:xfrm>
          <a:custGeom>
            <a:avLst/>
            <a:gdLst/>
            <a:ahLst/>
            <a:cxnLst/>
            <a:rect l="l" t="t" r="r" b="b"/>
            <a:pathLst>
              <a:path w="10377170" h="1249045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50"/>
                </a:lnTo>
                <a:lnTo>
                  <a:pt x="0" y="1115466"/>
                </a:lnTo>
                <a:lnTo>
                  <a:pt x="6798" y="1157615"/>
                </a:lnTo>
                <a:lnTo>
                  <a:pt x="25728" y="1194221"/>
                </a:lnTo>
                <a:lnTo>
                  <a:pt x="54595" y="1223087"/>
                </a:lnTo>
                <a:lnTo>
                  <a:pt x="91201" y="1242018"/>
                </a:lnTo>
                <a:lnTo>
                  <a:pt x="133350" y="1248816"/>
                </a:lnTo>
                <a:lnTo>
                  <a:pt x="133350" y="1236116"/>
                </a:lnTo>
                <a:lnTo>
                  <a:pt x="86387" y="1226635"/>
                </a:lnTo>
                <a:lnTo>
                  <a:pt x="48037" y="1200778"/>
                </a:lnTo>
                <a:lnTo>
                  <a:pt x="22181" y="1162428"/>
                </a:lnTo>
                <a:lnTo>
                  <a:pt x="12700" y="1115466"/>
                </a:lnTo>
                <a:lnTo>
                  <a:pt x="12700" y="133350"/>
                </a:lnTo>
                <a:lnTo>
                  <a:pt x="22181" y="86387"/>
                </a:lnTo>
                <a:lnTo>
                  <a:pt x="48037" y="48037"/>
                </a:lnTo>
                <a:lnTo>
                  <a:pt x="86387" y="22181"/>
                </a:lnTo>
                <a:lnTo>
                  <a:pt x="133350" y="12700"/>
                </a:lnTo>
                <a:lnTo>
                  <a:pt x="133350" y="0"/>
                </a:lnTo>
                <a:close/>
              </a:path>
              <a:path w="10377170" h="1249045">
                <a:moveTo>
                  <a:pt x="10243616" y="1236116"/>
                </a:moveTo>
                <a:lnTo>
                  <a:pt x="133350" y="1236116"/>
                </a:lnTo>
                <a:lnTo>
                  <a:pt x="133350" y="1248816"/>
                </a:lnTo>
                <a:lnTo>
                  <a:pt x="10243616" y="1248816"/>
                </a:lnTo>
                <a:lnTo>
                  <a:pt x="10243616" y="1236116"/>
                </a:lnTo>
                <a:close/>
              </a:path>
              <a:path w="10377170" h="1249045">
                <a:moveTo>
                  <a:pt x="10243616" y="0"/>
                </a:moveTo>
                <a:lnTo>
                  <a:pt x="10243616" y="12700"/>
                </a:lnTo>
                <a:lnTo>
                  <a:pt x="10290580" y="22181"/>
                </a:lnTo>
                <a:lnTo>
                  <a:pt x="10328930" y="48037"/>
                </a:lnTo>
                <a:lnTo>
                  <a:pt x="10354786" y="86387"/>
                </a:lnTo>
                <a:lnTo>
                  <a:pt x="10364266" y="133350"/>
                </a:lnTo>
                <a:lnTo>
                  <a:pt x="10364266" y="1115466"/>
                </a:lnTo>
                <a:lnTo>
                  <a:pt x="10354786" y="1162428"/>
                </a:lnTo>
                <a:lnTo>
                  <a:pt x="10328930" y="1200778"/>
                </a:lnTo>
                <a:lnTo>
                  <a:pt x="10290580" y="1226635"/>
                </a:lnTo>
                <a:lnTo>
                  <a:pt x="10243616" y="1236116"/>
                </a:lnTo>
                <a:lnTo>
                  <a:pt x="10243616" y="1248816"/>
                </a:lnTo>
                <a:lnTo>
                  <a:pt x="10285765" y="1242018"/>
                </a:lnTo>
                <a:lnTo>
                  <a:pt x="10322371" y="1223087"/>
                </a:lnTo>
                <a:lnTo>
                  <a:pt x="10351238" y="1194221"/>
                </a:lnTo>
                <a:lnTo>
                  <a:pt x="10370168" y="1157615"/>
                </a:lnTo>
                <a:lnTo>
                  <a:pt x="10376966" y="1115466"/>
                </a:lnTo>
                <a:lnTo>
                  <a:pt x="10376966" y="133350"/>
                </a:lnTo>
                <a:lnTo>
                  <a:pt x="10370168" y="91201"/>
                </a:lnTo>
                <a:lnTo>
                  <a:pt x="10351238" y="54595"/>
                </a:lnTo>
                <a:lnTo>
                  <a:pt x="10322371" y="25728"/>
                </a:lnTo>
                <a:lnTo>
                  <a:pt x="10285765" y="6798"/>
                </a:lnTo>
                <a:lnTo>
                  <a:pt x="10243616" y="0"/>
                </a:lnTo>
                <a:close/>
              </a:path>
              <a:path w="10377170" h="1249045">
                <a:moveTo>
                  <a:pt x="137153" y="0"/>
                </a:moveTo>
                <a:lnTo>
                  <a:pt x="133350" y="0"/>
                </a:lnTo>
                <a:lnTo>
                  <a:pt x="133350" y="12700"/>
                </a:lnTo>
                <a:lnTo>
                  <a:pt x="137153" y="12700"/>
                </a:lnTo>
                <a:lnTo>
                  <a:pt x="137153" y="0"/>
                </a:lnTo>
                <a:close/>
              </a:path>
              <a:path w="10377170" h="1249045">
                <a:moveTo>
                  <a:pt x="267957" y="0"/>
                </a:moveTo>
                <a:lnTo>
                  <a:pt x="137153" y="0"/>
                </a:lnTo>
                <a:lnTo>
                  <a:pt x="137153" y="12700"/>
                </a:lnTo>
                <a:lnTo>
                  <a:pt x="267957" y="12700"/>
                </a:lnTo>
                <a:lnTo>
                  <a:pt x="267957" y="0"/>
                </a:lnTo>
                <a:close/>
              </a:path>
              <a:path w="10377170" h="1249045">
                <a:moveTo>
                  <a:pt x="10243616" y="0"/>
                </a:moveTo>
                <a:lnTo>
                  <a:pt x="2325941" y="0"/>
                </a:lnTo>
                <a:lnTo>
                  <a:pt x="2325941" y="12700"/>
                </a:lnTo>
                <a:lnTo>
                  <a:pt x="10243616" y="12700"/>
                </a:lnTo>
                <a:lnTo>
                  <a:pt x="1024361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81111" y="4327753"/>
            <a:ext cx="12140565" cy="1249045"/>
          </a:xfrm>
          <a:custGeom>
            <a:avLst/>
            <a:gdLst/>
            <a:ahLst/>
            <a:cxnLst/>
            <a:rect l="l" t="t" r="r" b="b"/>
            <a:pathLst>
              <a:path w="12140565" h="1249045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50"/>
                </a:lnTo>
                <a:lnTo>
                  <a:pt x="0" y="1115466"/>
                </a:lnTo>
                <a:lnTo>
                  <a:pt x="6798" y="1157615"/>
                </a:lnTo>
                <a:lnTo>
                  <a:pt x="25728" y="1194221"/>
                </a:lnTo>
                <a:lnTo>
                  <a:pt x="54595" y="1223087"/>
                </a:lnTo>
                <a:lnTo>
                  <a:pt x="91201" y="1242018"/>
                </a:lnTo>
                <a:lnTo>
                  <a:pt x="133350" y="1248816"/>
                </a:lnTo>
                <a:lnTo>
                  <a:pt x="133350" y="1236116"/>
                </a:lnTo>
                <a:lnTo>
                  <a:pt x="86387" y="1226635"/>
                </a:lnTo>
                <a:lnTo>
                  <a:pt x="48037" y="1200778"/>
                </a:lnTo>
                <a:lnTo>
                  <a:pt x="22181" y="1162428"/>
                </a:lnTo>
                <a:lnTo>
                  <a:pt x="12700" y="1115466"/>
                </a:lnTo>
                <a:lnTo>
                  <a:pt x="12700" y="133350"/>
                </a:lnTo>
                <a:lnTo>
                  <a:pt x="22181" y="86387"/>
                </a:lnTo>
                <a:lnTo>
                  <a:pt x="48037" y="48037"/>
                </a:lnTo>
                <a:lnTo>
                  <a:pt x="86387" y="22181"/>
                </a:lnTo>
                <a:lnTo>
                  <a:pt x="133350" y="12700"/>
                </a:lnTo>
                <a:lnTo>
                  <a:pt x="133350" y="0"/>
                </a:lnTo>
                <a:close/>
              </a:path>
              <a:path w="12140565" h="1249045">
                <a:moveTo>
                  <a:pt x="12007151" y="1236116"/>
                </a:moveTo>
                <a:lnTo>
                  <a:pt x="133350" y="1236116"/>
                </a:lnTo>
                <a:lnTo>
                  <a:pt x="133350" y="1248816"/>
                </a:lnTo>
                <a:lnTo>
                  <a:pt x="12007151" y="1248816"/>
                </a:lnTo>
                <a:lnTo>
                  <a:pt x="12007151" y="1236116"/>
                </a:lnTo>
                <a:close/>
              </a:path>
              <a:path w="12140565" h="1249045">
                <a:moveTo>
                  <a:pt x="12007151" y="0"/>
                </a:moveTo>
                <a:lnTo>
                  <a:pt x="12007151" y="12700"/>
                </a:lnTo>
                <a:lnTo>
                  <a:pt x="12054115" y="22181"/>
                </a:lnTo>
                <a:lnTo>
                  <a:pt x="12092465" y="48037"/>
                </a:lnTo>
                <a:lnTo>
                  <a:pt x="12118320" y="86387"/>
                </a:lnTo>
                <a:lnTo>
                  <a:pt x="12127801" y="133350"/>
                </a:lnTo>
                <a:lnTo>
                  <a:pt x="12127801" y="1115466"/>
                </a:lnTo>
                <a:lnTo>
                  <a:pt x="12118320" y="1162428"/>
                </a:lnTo>
                <a:lnTo>
                  <a:pt x="12092465" y="1200778"/>
                </a:lnTo>
                <a:lnTo>
                  <a:pt x="12054115" y="1226635"/>
                </a:lnTo>
                <a:lnTo>
                  <a:pt x="12007151" y="1236116"/>
                </a:lnTo>
                <a:lnTo>
                  <a:pt x="12007151" y="1248816"/>
                </a:lnTo>
                <a:lnTo>
                  <a:pt x="12049300" y="1242018"/>
                </a:lnTo>
                <a:lnTo>
                  <a:pt x="12085906" y="1223087"/>
                </a:lnTo>
                <a:lnTo>
                  <a:pt x="12114772" y="1194221"/>
                </a:lnTo>
                <a:lnTo>
                  <a:pt x="12133703" y="1157615"/>
                </a:lnTo>
                <a:lnTo>
                  <a:pt x="12140501" y="1115466"/>
                </a:lnTo>
                <a:lnTo>
                  <a:pt x="12140501" y="133350"/>
                </a:lnTo>
                <a:lnTo>
                  <a:pt x="12133703" y="91201"/>
                </a:lnTo>
                <a:lnTo>
                  <a:pt x="12114772" y="54595"/>
                </a:lnTo>
                <a:lnTo>
                  <a:pt x="12085906" y="25728"/>
                </a:lnTo>
                <a:lnTo>
                  <a:pt x="12049300" y="6798"/>
                </a:lnTo>
                <a:lnTo>
                  <a:pt x="12007151" y="0"/>
                </a:lnTo>
                <a:close/>
              </a:path>
              <a:path w="12140565" h="1249045">
                <a:moveTo>
                  <a:pt x="137153" y="0"/>
                </a:moveTo>
                <a:lnTo>
                  <a:pt x="133350" y="0"/>
                </a:lnTo>
                <a:lnTo>
                  <a:pt x="133350" y="12700"/>
                </a:lnTo>
                <a:lnTo>
                  <a:pt x="137153" y="12700"/>
                </a:lnTo>
                <a:lnTo>
                  <a:pt x="137153" y="0"/>
                </a:lnTo>
                <a:close/>
              </a:path>
              <a:path w="12140565" h="1249045">
                <a:moveTo>
                  <a:pt x="267957" y="0"/>
                </a:moveTo>
                <a:lnTo>
                  <a:pt x="137153" y="0"/>
                </a:lnTo>
                <a:lnTo>
                  <a:pt x="137153" y="12700"/>
                </a:lnTo>
                <a:lnTo>
                  <a:pt x="267957" y="12700"/>
                </a:lnTo>
                <a:lnTo>
                  <a:pt x="267957" y="0"/>
                </a:lnTo>
                <a:close/>
              </a:path>
              <a:path w="12140565" h="1249045">
                <a:moveTo>
                  <a:pt x="12007151" y="0"/>
                </a:moveTo>
                <a:lnTo>
                  <a:pt x="3768204" y="0"/>
                </a:lnTo>
                <a:lnTo>
                  <a:pt x="3768204" y="12700"/>
                </a:lnTo>
                <a:lnTo>
                  <a:pt x="12007151" y="12700"/>
                </a:lnTo>
                <a:lnTo>
                  <a:pt x="12007151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81111" y="6115393"/>
            <a:ext cx="17686020" cy="3310254"/>
          </a:xfrm>
          <a:custGeom>
            <a:avLst/>
            <a:gdLst/>
            <a:ahLst/>
            <a:cxnLst/>
            <a:rect l="l" t="t" r="r" b="b"/>
            <a:pathLst>
              <a:path w="17686020" h="3310254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49"/>
                </a:lnTo>
                <a:lnTo>
                  <a:pt x="0" y="3176540"/>
                </a:lnTo>
                <a:lnTo>
                  <a:pt x="6798" y="3218689"/>
                </a:lnTo>
                <a:lnTo>
                  <a:pt x="25728" y="3255294"/>
                </a:lnTo>
                <a:lnTo>
                  <a:pt x="54595" y="3284161"/>
                </a:lnTo>
                <a:lnTo>
                  <a:pt x="91201" y="3303091"/>
                </a:lnTo>
                <a:lnTo>
                  <a:pt x="133350" y="3309890"/>
                </a:lnTo>
                <a:lnTo>
                  <a:pt x="133350" y="3297190"/>
                </a:lnTo>
                <a:lnTo>
                  <a:pt x="86387" y="3287708"/>
                </a:lnTo>
                <a:lnTo>
                  <a:pt x="48037" y="3261852"/>
                </a:lnTo>
                <a:lnTo>
                  <a:pt x="22181" y="3223502"/>
                </a:lnTo>
                <a:lnTo>
                  <a:pt x="12700" y="3176540"/>
                </a:lnTo>
                <a:lnTo>
                  <a:pt x="12700" y="133349"/>
                </a:lnTo>
                <a:lnTo>
                  <a:pt x="22181" y="86385"/>
                </a:lnTo>
                <a:lnTo>
                  <a:pt x="48037" y="48036"/>
                </a:lnTo>
                <a:lnTo>
                  <a:pt x="86387" y="22180"/>
                </a:lnTo>
                <a:lnTo>
                  <a:pt x="133350" y="12700"/>
                </a:lnTo>
                <a:lnTo>
                  <a:pt x="133350" y="0"/>
                </a:lnTo>
                <a:close/>
              </a:path>
              <a:path w="17686020" h="3310254">
                <a:moveTo>
                  <a:pt x="17552543" y="3297190"/>
                </a:moveTo>
                <a:lnTo>
                  <a:pt x="133350" y="3297190"/>
                </a:lnTo>
                <a:lnTo>
                  <a:pt x="133350" y="3309890"/>
                </a:lnTo>
                <a:lnTo>
                  <a:pt x="17552543" y="3309890"/>
                </a:lnTo>
                <a:lnTo>
                  <a:pt x="17552543" y="3297190"/>
                </a:lnTo>
                <a:close/>
              </a:path>
              <a:path w="17686020" h="3310254">
                <a:moveTo>
                  <a:pt x="17552543" y="0"/>
                </a:moveTo>
                <a:lnTo>
                  <a:pt x="17552543" y="12700"/>
                </a:lnTo>
                <a:lnTo>
                  <a:pt x="17599469" y="22180"/>
                </a:lnTo>
                <a:lnTo>
                  <a:pt x="17637823" y="48036"/>
                </a:lnTo>
                <a:lnTo>
                  <a:pt x="17663699" y="86385"/>
                </a:lnTo>
                <a:lnTo>
                  <a:pt x="17673193" y="133349"/>
                </a:lnTo>
                <a:lnTo>
                  <a:pt x="17673193" y="3176540"/>
                </a:lnTo>
                <a:lnTo>
                  <a:pt x="17663699" y="3223502"/>
                </a:lnTo>
                <a:lnTo>
                  <a:pt x="17637823" y="3261852"/>
                </a:lnTo>
                <a:lnTo>
                  <a:pt x="17599469" y="3287708"/>
                </a:lnTo>
                <a:lnTo>
                  <a:pt x="17552543" y="3297190"/>
                </a:lnTo>
                <a:lnTo>
                  <a:pt x="17552543" y="3309890"/>
                </a:lnTo>
                <a:lnTo>
                  <a:pt x="17594696" y="3303091"/>
                </a:lnTo>
                <a:lnTo>
                  <a:pt x="17631303" y="3284161"/>
                </a:lnTo>
                <a:lnTo>
                  <a:pt x="17660167" y="3255294"/>
                </a:lnTo>
                <a:lnTo>
                  <a:pt x="17679095" y="3218689"/>
                </a:lnTo>
                <a:lnTo>
                  <a:pt x="17685893" y="3176540"/>
                </a:lnTo>
                <a:lnTo>
                  <a:pt x="17685893" y="133349"/>
                </a:lnTo>
                <a:lnTo>
                  <a:pt x="17679095" y="91201"/>
                </a:lnTo>
                <a:lnTo>
                  <a:pt x="17660167" y="54595"/>
                </a:lnTo>
                <a:lnTo>
                  <a:pt x="17631303" y="25728"/>
                </a:lnTo>
                <a:lnTo>
                  <a:pt x="17594696" y="6798"/>
                </a:lnTo>
                <a:lnTo>
                  <a:pt x="17552543" y="0"/>
                </a:lnTo>
                <a:close/>
              </a:path>
              <a:path w="17686020" h="3310254">
                <a:moveTo>
                  <a:pt x="137153" y="0"/>
                </a:moveTo>
                <a:lnTo>
                  <a:pt x="133350" y="0"/>
                </a:lnTo>
                <a:lnTo>
                  <a:pt x="133350" y="12700"/>
                </a:lnTo>
                <a:lnTo>
                  <a:pt x="137153" y="12700"/>
                </a:lnTo>
                <a:lnTo>
                  <a:pt x="137153" y="0"/>
                </a:lnTo>
                <a:close/>
              </a:path>
              <a:path w="17686020" h="3310254">
                <a:moveTo>
                  <a:pt x="267957" y="0"/>
                </a:moveTo>
                <a:lnTo>
                  <a:pt x="137153" y="0"/>
                </a:lnTo>
                <a:lnTo>
                  <a:pt x="137153" y="12700"/>
                </a:lnTo>
                <a:lnTo>
                  <a:pt x="267957" y="12700"/>
                </a:lnTo>
                <a:lnTo>
                  <a:pt x="267957" y="0"/>
                </a:lnTo>
                <a:close/>
              </a:path>
              <a:path w="17686020" h="3310254">
                <a:moveTo>
                  <a:pt x="17552543" y="0"/>
                </a:moveTo>
                <a:lnTo>
                  <a:pt x="6372669" y="0"/>
                </a:lnTo>
                <a:lnTo>
                  <a:pt x="6372669" y="12700"/>
                </a:lnTo>
                <a:lnTo>
                  <a:pt x="17552543" y="12700"/>
                </a:lnTo>
                <a:lnTo>
                  <a:pt x="17552543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81111" y="9929291"/>
            <a:ext cx="17686020" cy="2640330"/>
          </a:xfrm>
          <a:custGeom>
            <a:avLst/>
            <a:gdLst/>
            <a:ahLst/>
            <a:cxnLst/>
            <a:rect l="l" t="t" r="r" b="b"/>
            <a:pathLst>
              <a:path w="17686020" h="2640329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49"/>
                </a:lnTo>
                <a:lnTo>
                  <a:pt x="0" y="2506668"/>
                </a:lnTo>
                <a:lnTo>
                  <a:pt x="6798" y="2548817"/>
                </a:lnTo>
                <a:lnTo>
                  <a:pt x="25728" y="2585423"/>
                </a:lnTo>
                <a:lnTo>
                  <a:pt x="54595" y="2614289"/>
                </a:lnTo>
                <a:lnTo>
                  <a:pt x="91201" y="2633220"/>
                </a:lnTo>
                <a:lnTo>
                  <a:pt x="133350" y="2640018"/>
                </a:lnTo>
                <a:lnTo>
                  <a:pt x="133350" y="2627318"/>
                </a:lnTo>
                <a:lnTo>
                  <a:pt x="86387" y="2617837"/>
                </a:lnTo>
                <a:lnTo>
                  <a:pt x="48037" y="2591981"/>
                </a:lnTo>
                <a:lnTo>
                  <a:pt x="22181" y="2553631"/>
                </a:lnTo>
                <a:lnTo>
                  <a:pt x="12700" y="2506668"/>
                </a:lnTo>
                <a:lnTo>
                  <a:pt x="12700" y="133349"/>
                </a:lnTo>
                <a:lnTo>
                  <a:pt x="22181" y="86385"/>
                </a:lnTo>
                <a:lnTo>
                  <a:pt x="48037" y="48036"/>
                </a:lnTo>
                <a:lnTo>
                  <a:pt x="86387" y="22180"/>
                </a:lnTo>
                <a:lnTo>
                  <a:pt x="133350" y="12699"/>
                </a:lnTo>
                <a:lnTo>
                  <a:pt x="133350" y="0"/>
                </a:lnTo>
                <a:close/>
              </a:path>
              <a:path w="17686020" h="2640329">
                <a:moveTo>
                  <a:pt x="17552543" y="2627318"/>
                </a:moveTo>
                <a:lnTo>
                  <a:pt x="133350" y="2627318"/>
                </a:lnTo>
                <a:lnTo>
                  <a:pt x="133350" y="2640018"/>
                </a:lnTo>
                <a:lnTo>
                  <a:pt x="17552543" y="2640018"/>
                </a:lnTo>
                <a:lnTo>
                  <a:pt x="17552543" y="2627318"/>
                </a:lnTo>
                <a:close/>
              </a:path>
              <a:path w="17686020" h="2640329">
                <a:moveTo>
                  <a:pt x="17552543" y="0"/>
                </a:moveTo>
                <a:lnTo>
                  <a:pt x="17552543" y="12699"/>
                </a:lnTo>
                <a:lnTo>
                  <a:pt x="17599469" y="22180"/>
                </a:lnTo>
                <a:lnTo>
                  <a:pt x="17637823" y="48036"/>
                </a:lnTo>
                <a:lnTo>
                  <a:pt x="17663699" y="86385"/>
                </a:lnTo>
                <a:lnTo>
                  <a:pt x="17673193" y="133349"/>
                </a:lnTo>
                <a:lnTo>
                  <a:pt x="17673193" y="2506668"/>
                </a:lnTo>
                <a:lnTo>
                  <a:pt x="17663699" y="2553631"/>
                </a:lnTo>
                <a:lnTo>
                  <a:pt x="17637823" y="2591981"/>
                </a:lnTo>
                <a:lnTo>
                  <a:pt x="17599469" y="2617837"/>
                </a:lnTo>
                <a:lnTo>
                  <a:pt x="17552543" y="2627318"/>
                </a:lnTo>
                <a:lnTo>
                  <a:pt x="17552543" y="2640018"/>
                </a:lnTo>
                <a:lnTo>
                  <a:pt x="17594696" y="2633220"/>
                </a:lnTo>
                <a:lnTo>
                  <a:pt x="17631303" y="2614289"/>
                </a:lnTo>
                <a:lnTo>
                  <a:pt x="17660167" y="2585423"/>
                </a:lnTo>
                <a:lnTo>
                  <a:pt x="17679095" y="2548817"/>
                </a:lnTo>
                <a:lnTo>
                  <a:pt x="17685893" y="2506668"/>
                </a:lnTo>
                <a:lnTo>
                  <a:pt x="17685893" y="133349"/>
                </a:lnTo>
                <a:lnTo>
                  <a:pt x="17679095" y="91201"/>
                </a:lnTo>
                <a:lnTo>
                  <a:pt x="17660167" y="54595"/>
                </a:lnTo>
                <a:lnTo>
                  <a:pt x="17631303" y="25728"/>
                </a:lnTo>
                <a:lnTo>
                  <a:pt x="17594696" y="6798"/>
                </a:lnTo>
                <a:lnTo>
                  <a:pt x="17552543" y="0"/>
                </a:lnTo>
                <a:close/>
              </a:path>
              <a:path w="17686020" h="2640329">
                <a:moveTo>
                  <a:pt x="137153" y="0"/>
                </a:moveTo>
                <a:lnTo>
                  <a:pt x="133350" y="0"/>
                </a:lnTo>
                <a:lnTo>
                  <a:pt x="133350" y="12699"/>
                </a:lnTo>
                <a:lnTo>
                  <a:pt x="137153" y="12699"/>
                </a:lnTo>
                <a:lnTo>
                  <a:pt x="137153" y="0"/>
                </a:lnTo>
                <a:close/>
              </a:path>
              <a:path w="17686020" h="2640329">
                <a:moveTo>
                  <a:pt x="267957" y="0"/>
                </a:moveTo>
                <a:lnTo>
                  <a:pt x="137153" y="0"/>
                </a:lnTo>
                <a:lnTo>
                  <a:pt x="137153" y="12699"/>
                </a:lnTo>
                <a:lnTo>
                  <a:pt x="267957" y="12699"/>
                </a:lnTo>
                <a:lnTo>
                  <a:pt x="267957" y="0"/>
                </a:lnTo>
                <a:close/>
              </a:path>
              <a:path w="17686020" h="2640329">
                <a:moveTo>
                  <a:pt x="17552543" y="0"/>
                </a:moveTo>
                <a:lnTo>
                  <a:pt x="2630170" y="0"/>
                </a:lnTo>
                <a:lnTo>
                  <a:pt x="2630170" y="12699"/>
                </a:lnTo>
                <a:lnTo>
                  <a:pt x="17552543" y="12699"/>
                </a:lnTo>
                <a:lnTo>
                  <a:pt x="17552543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869890" y="2564853"/>
            <a:ext cx="6765290" cy="1249045"/>
          </a:xfrm>
          <a:custGeom>
            <a:avLst/>
            <a:gdLst/>
            <a:ahLst/>
            <a:cxnLst/>
            <a:rect l="l" t="t" r="r" b="b"/>
            <a:pathLst>
              <a:path w="6765290" h="1249045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50"/>
                </a:lnTo>
                <a:lnTo>
                  <a:pt x="0" y="1115466"/>
                </a:lnTo>
                <a:lnTo>
                  <a:pt x="6798" y="1157615"/>
                </a:lnTo>
                <a:lnTo>
                  <a:pt x="25728" y="1194221"/>
                </a:lnTo>
                <a:lnTo>
                  <a:pt x="54595" y="1223087"/>
                </a:lnTo>
                <a:lnTo>
                  <a:pt x="91201" y="1242018"/>
                </a:lnTo>
                <a:lnTo>
                  <a:pt x="133350" y="1248816"/>
                </a:lnTo>
                <a:lnTo>
                  <a:pt x="133350" y="1236116"/>
                </a:lnTo>
                <a:lnTo>
                  <a:pt x="86387" y="1226635"/>
                </a:lnTo>
                <a:lnTo>
                  <a:pt x="48037" y="1200778"/>
                </a:lnTo>
                <a:lnTo>
                  <a:pt x="22181" y="1162428"/>
                </a:lnTo>
                <a:lnTo>
                  <a:pt x="12700" y="1115466"/>
                </a:lnTo>
                <a:lnTo>
                  <a:pt x="12700" y="133350"/>
                </a:lnTo>
                <a:lnTo>
                  <a:pt x="22181" y="86387"/>
                </a:lnTo>
                <a:lnTo>
                  <a:pt x="48037" y="48037"/>
                </a:lnTo>
                <a:lnTo>
                  <a:pt x="86387" y="22181"/>
                </a:lnTo>
                <a:lnTo>
                  <a:pt x="133350" y="12700"/>
                </a:lnTo>
                <a:lnTo>
                  <a:pt x="133350" y="0"/>
                </a:lnTo>
                <a:close/>
              </a:path>
              <a:path w="6765290" h="1249045">
                <a:moveTo>
                  <a:pt x="6631927" y="1236116"/>
                </a:moveTo>
                <a:lnTo>
                  <a:pt x="133350" y="1236116"/>
                </a:lnTo>
                <a:lnTo>
                  <a:pt x="133350" y="1248816"/>
                </a:lnTo>
                <a:lnTo>
                  <a:pt x="6631927" y="1248816"/>
                </a:lnTo>
                <a:lnTo>
                  <a:pt x="6631927" y="1236116"/>
                </a:lnTo>
                <a:close/>
              </a:path>
              <a:path w="6765290" h="1249045">
                <a:moveTo>
                  <a:pt x="6631927" y="0"/>
                </a:moveTo>
                <a:lnTo>
                  <a:pt x="6631927" y="12700"/>
                </a:lnTo>
                <a:lnTo>
                  <a:pt x="6678891" y="22181"/>
                </a:lnTo>
                <a:lnTo>
                  <a:pt x="6717241" y="48037"/>
                </a:lnTo>
                <a:lnTo>
                  <a:pt x="6743096" y="86387"/>
                </a:lnTo>
                <a:lnTo>
                  <a:pt x="6752577" y="133350"/>
                </a:lnTo>
                <a:lnTo>
                  <a:pt x="6752577" y="1115466"/>
                </a:lnTo>
                <a:lnTo>
                  <a:pt x="6743096" y="1162428"/>
                </a:lnTo>
                <a:lnTo>
                  <a:pt x="6717241" y="1200778"/>
                </a:lnTo>
                <a:lnTo>
                  <a:pt x="6678891" y="1226635"/>
                </a:lnTo>
                <a:lnTo>
                  <a:pt x="6631927" y="1236116"/>
                </a:lnTo>
                <a:lnTo>
                  <a:pt x="6631927" y="1248816"/>
                </a:lnTo>
                <a:lnTo>
                  <a:pt x="6674076" y="1242018"/>
                </a:lnTo>
                <a:lnTo>
                  <a:pt x="6710682" y="1223087"/>
                </a:lnTo>
                <a:lnTo>
                  <a:pt x="6739548" y="1194221"/>
                </a:lnTo>
                <a:lnTo>
                  <a:pt x="6758479" y="1157615"/>
                </a:lnTo>
                <a:lnTo>
                  <a:pt x="6765277" y="1115466"/>
                </a:lnTo>
                <a:lnTo>
                  <a:pt x="6765277" y="133350"/>
                </a:lnTo>
                <a:lnTo>
                  <a:pt x="6758479" y="91201"/>
                </a:lnTo>
                <a:lnTo>
                  <a:pt x="6739548" y="54595"/>
                </a:lnTo>
                <a:lnTo>
                  <a:pt x="6710682" y="25728"/>
                </a:lnTo>
                <a:lnTo>
                  <a:pt x="6674076" y="6798"/>
                </a:lnTo>
                <a:lnTo>
                  <a:pt x="6631927" y="0"/>
                </a:lnTo>
                <a:close/>
              </a:path>
              <a:path w="6765290" h="1249045">
                <a:moveTo>
                  <a:pt x="137153" y="0"/>
                </a:moveTo>
                <a:lnTo>
                  <a:pt x="133350" y="0"/>
                </a:lnTo>
                <a:lnTo>
                  <a:pt x="133350" y="12700"/>
                </a:lnTo>
                <a:lnTo>
                  <a:pt x="137153" y="12700"/>
                </a:lnTo>
                <a:lnTo>
                  <a:pt x="137153" y="0"/>
                </a:lnTo>
                <a:close/>
              </a:path>
              <a:path w="6765290" h="1249045">
                <a:moveTo>
                  <a:pt x="267957" y="0"/>
                </a:moveTo>
                <a:lnTo>
                  <a:pt x="137153" y="0"/>
                </a:lnTo>
                <a:lnTo>
                  <a:pt x="137153" y="12700"/>
                </a:lnTo>
                <a:lnTo>
                  <a:pt x="267957" y="12700"/>
                </a:lnTo>
                <a:lnTo>
                  <a:pt x="267957" y="0"/>
                </a:lnTo>
                <a:close/>
              </a:path>
              <a:path w="6765290" h="1249045">
                <a:moveTo>
                  <a:pt x="6631927" y="0"/>
                </a:moveTo>
                <a:lnTo>
                  <a:pt x="3378339" y="0"/>
                </a:lnTo>
                <a:lnTo>
                  <a:pt x="3378339" y="12700"/>
                </a:lnTo>
                <a:lnTo>
                  <a:pt x="6631927" y="12700"/>
                </a:lnTo>
                <a:lnTo>
                  <a:pt x="6631927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601954" y="4337570"/>
            <a:ext cx="5069205" cy="1249045"/>
          </a:xfrm>
          <a:custGeom>
            <a:avLst/>
            <a:gdLst/>
            <a:ahLst/>
            <a:cxnLst/>
            <a:rect l="l" t="t" r="r" b="b"/>
            <a:pathLst>
              <a:path w="5069205" h="1249045">
                <a:moveTo>
                  <a:pt x="133350" y="1236116"/>
                </a:moveTo>
                <a:lnTo>
                  <a:pt x="133350" y="1248816"/>
                </a:lnTo>
                <a:lnTo>
                  <a:pt x="4935499" y="1248816"/>
                </a:lnTo>
                <a:lnTo>
                  <a:pt x="4935499" y="1236116"/>
                </a:lnTo>
                <a:lnTo>
                  <a:pt x="133350" y="1236116"/>
                </a:lnTo>
                <a:close/>
              </a:path>
              <a:path w="5069205" h="1249045">
                <a:moveTo>
                  <a:pt x="4935499" y="0"/>
                </a:moveTo>
                <a:lnTo>
                  <a:pt x="4935499" y="12700"/>
                </a:lnTo>
                <a:lnTo>
                  <a:pt x="4982458" y="22181"/>
                </a:lnTo>
                <a:lnTo>
                  <a:pt x="5020808" y="48037"/>
                </a:lnTo>
                <a:lnTo>
                  <a:pt x="5046666" y="86387"/>
                </a:lnTo>
                <a:lnTo>
                  <a:pt x="5056149" y="133350"/>
                </a:lnTo>
                <a:lnTo>
                  <a:pt x="5056149" y="1115466"/>
                </a:lnTo>
                <a:lnTo>
                  <a:pt x="5046666" y="1162428"/>
                </a:lnTo>
                <a:lnTo>
                  <a:pt x="5020808" y="1200778"/>
                </a:lnTo>
                <a:lnTo>
                  <a:pt x="4982458" y="1226635"/>
                </a:lnTo>
                <a:lnTo>
                  <a:pt x="4935500" y="1236116"/>
                </a:lnTo>
                <a:lnTo>
                  <a:pt x="4935499" y="1248816"/>
                </a:lnTo>
                <a:lnTo>
                  <a:pt x="4977648" y="1242017"/>
                </a:lnTo>
                <a:lnTo>
                  <a:pt x="5014254" y="1223087"/>
                </a:lnTo>
                <a:lnTo>
                  <a:pt x="5043120" y="1194221"/>
                </a:lnTo>
                <a:lnTo>
                  <a:pt x="5062051" y="1157615"/>
                </a:lnTo>
                <a:lnTo>
                  <a:pt x="5068849" y="1115466"/>
                </a:lnTo>
                <a:lnTo>
                  <a:pt x="5068849" y="133350"/>
                </a:lnTo>
                <a:lnTo>
                  <a:pt x="5062051" y="91201"/>
                </a:lnTo>
                <a:lnTo>
                  <a:pt x="5043120" y="54595"/>
                </a:lnTo>
                <a:lnTo>
                  <a:pt x="5014254" y="25728"/>
                </a:lnTo>
                <a:lnTo>
                  <a:pt x="4977648" y="6798"/>
                </a:lnTo>
                <a:lnTo>
                  <a:pt x="4935499" y="0"/>
                </a:lnTo>
                <a:close/>
              </a:path>
              <a:path w="5069205" h="1249045">
                <a:moveTo>
                  <a:pt x="133350" y="0"/>
                </a:moveTo>
                <a:lnTo>
                  <a:pt x="91201" y="6798"/>
                </a:lnTo>
                <a:lnTo>
                  <a:pt x="54595" y="25728"/>
                </a:lnTo>
                <a:lnTo>
                  <a:pt x="25728" y="54595"/>
                </a:lnTo>
                <a:lnTo>
                  <a:pt x="6798" y="91201"/>
                </a:lnTo>
                <a:lnTo>
                  <a:pt x="0" y="133350"/>
                </a:lnTo>
                <a:lnTo>
                  <a:pt x="0" y="1115466"/>
                </a:lnTo>
                <a:lnTo>
                  <a:pt x="6798" y="1157615"/>
                </a:lnTo>
                <a:lnTo>
                  <a:pt x="25728" y="1194221"/>
                </a:lnTo>
                <a:lnTo>
                  <a:pt x="54595" y="1223087"/>
                </a:lnTo>
                <a:lnTo>
                  <a:pt x="91202" y="1242018"/>
                </a:lnTo>
                <a:lnTo>
                  <a:pt x="133350" y="1248816"/>
                </a:lnTo>
                <a:lnTo>
                  <a:pt x="133350" y="1236116"/>
                </a:lnTo>
                <a:lnTo>
                  <a:pt x="86387" y="1226634"/>
                </a:lnTo>
                <a:lnTo>
                  <a:pt x="48037" y="1200778"/>
                </a:lnTo>
                <a:lnTo>
                  <a:pt x="22181" y="1162428"/>
                </a:lnTo>
                <a:lnTo>
                  <a:pt x="12700" y="1115466"/>
                </a:lnTo>
                <a:lnTo>
                  <a:pt x="12700" y="133350"/>
                </a:lnTo>
                <a:lnTo>
                  <a:pt x="22181" y="86387"/>
                </a:lnTo>
                <a:lnTo>
                  <a:pt x="48037" y="48037"/>
                </a:lnTo>
                <a:lnTo>
                  <a:pt x="86387" y="22181"/>
                </a:lnTo>
                <a:lnTo>
                  <a:pt x="133350" y="12700"/>
                </a:lnTo>
                <a:lnTo>
                  <a:pt x="133350" y="0"/>
                </a:lnTo>
                <a:close/>
              </a:path>
              <a:path w="5069205" h="1249045">
                <a:moveTo>
                  <a:pt x="137153" y="0"/>
                </a:moveTo>
                <a:lnTo>
                  <a:pt x="133350" y="0"/>
                </a:lnTo>
                <a:lnTo>
                  <a:pt x="133350" y="12700"/>
                </a:lnTo>
                <a:lnTo>
                  <a:pt x="137153" y="12700"/>
                </a:lnTo>
                <a:lnTo>
                  <a:pt x="137153" y="0"/>
                </a:lnTo>
                <a:close/>
              </a:path>
              <a:path w="5069205" h="1249045">
                <a:moveTo>
                  <a:pt x="267957" y="0"/>
                </a:moveTo>
                <a:lnTo>
                  <a:pt x="137153" y="0"/>
                </a:lnTo>
                <a:lnTo>
                  <a:pt x="137153" y="12700"/>
                </a:lnTo>
                <a:lnTo>
                  <a:pt x="267957" y="12700"/>
                </a:lnTo>
                <a:lnTo>
                  <a:pt x="267957" y="0"/>
                </a:lnTo>
                <a:close/>
              </a:path>
              <a:path w="5069205" h="1249045">
                <a:moveTo>
                  <a:pt x="4935499" y="0"/>
                </a:moveTo>
                <a:lnTo>
                  <a:pt x="4306963" y="0"/>
                </a:lnTo>
                <a:lnTo>
                  <a:pt x="4306963" y="12700"/>
                </a:lnTo>
                <a:lnTo>
                  <a:pt x="4935499" y="12700"/>
                </a:lnTo>
                <a:lnTo>
                  <a:pt x="4935499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027864" y="4547091"/>
            <a:ext cx="791432" cy="79143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719283" y="4607101"/>
            <a:ext cx="962381" cy="67142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7200498" y="11825381"/>
            <a:ext cx="866315" cy="40293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54927" y="10193442"/>
            <a:ext cx="1118151" cy="60440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092069" y="10213606"/>
            <a:ext cx="564112" cy="56411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375162" y="10198495"/>
            <a:ext cx="715214" cy="59433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809360" y="10334475"/>
            <a:ext cx="1601673" cy="32234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130019" y="10304264"/>
            <a:ext cx="1732635" cy="38279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643387" y="10245125"/>
            <a:ext cx="501034" cy="50103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925172" y="10138049"/>
            <a:ext cx="1359915" cy="71022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4004036" y="10233747"/>
            <a:ext cx="654772" cy="523818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5377794" y="10314334"/>
            <a:ext cx="1158444" cy="36264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7255236" y="10243818"/>
            <a:ext cx="916682" cy="50367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758035" y="11090645"/>
            <a:ext cx="1007343" cy="33242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381730" y="10929472"/>
            <a:ext cx="1460652" cy="654772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458714" y="11020129"/>
            <a:ext cx="473450" cy="47345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548513" y="11105757"/>
            <a:ext cx="1511020" cy="30220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51288" y="10989919"/>
            <a:ext cx="533891" cy="53389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1001527" y="10964711"/>
            <a:ext cx="554038" cy="58425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171895" y="11055380"/>
            <a:ext cx="1490865" cy="40293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4279117" y="10989919"/>
            <a:ext cx="372717" cy="533891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5268156" y="11053288"/>
            <a:ext cx="1370621" cy="40762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7255236" y="11040270"/>
            <a:ext cx="433157" cy="433157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298194" y="11815312"/>
            <a:ext cx="1279321" cy="42308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243008" y="11845522"/>
            <a:ext cx="1198739" cy="362643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107241" y="11759906"/>
            <a:ext cx="463378" cy="53389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236106" y="11805241"/>
            <a:ext cx="423083" cy="44323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324673" y="11885841"/>
            <a:ext cx="1803146" cy="282056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4912593" y="11775031"/>
            <a:ext cx="523819" cy="503671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793313" y="11855593"/>
            <a:ext cx="1118151" cy="342496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1576951" y="11835452"/>
            <a:ext cx="1430426" cy="382790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3672819" y="11714585"/>
            <a:ext cx="574186" cy="62455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6101821" y="11775031"/>
            <a:ext cx="433157" cy="503671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1372463" y="9840303"/>
            <a:ext cx="2146935" cy="230504"/>
          </a:xfrm>
          <a:custGeom>
            <a:avLst/>
            <a:gdLst/>
            <a:ahLst/>
            <a:cxnLst/>
            <a:rect l="l" t="t" r="r" b="b"/>
            <a:pathLst>
              <a:path w="2146935" h="230504">
                <a:moveTo>
                  <a:pt x="93611" y="0"/>
                </a:moveTo>
                <a:lnTo>
                  <a:pt x="0" y="0"/>
                </a:lnTo>
                <a:lnTo>
                  <a:pt x="0" y="177888"/>
                </a:lnTo>
                <a:lnTo>
                  <a:pt x="96545" y="177888"/>
                </a:lnTo>
                <a:lnTo>
                  <a:pt x="108130" y="177038"/>
                </a:lnTo>
                <a:lnTo>
                  <a:pt x="140634" y="157035"/>
                </a:lnTo>
                <a:lnTo>
                  <a:pt x="145955" y="145084"/>
                </a:lnTo>
                <a:lnTo>
                  <a:pt x="37871" y="145084"/>
                </a:lnTo>
                <a:lnTo>
                  <a:pt x="37871" y="103745"/>
                </a:lnTo>
                <a:lnTo>
                  <a:pt x="140360" y="103745"/>
                </a:lnTo>
                <a:lnTo>
                  <a:pt x="138417" y="100811"/>
                </a:lnTo>
                <a:lnTo>
                  <a:pt x="133199" y="95194"/>
                </a:lnTo>
                <a:lnTo>
                  <a:pt x="127415" y="90877"/>
                </a:lnTo>
                <a:lnTo>
                  <a:pt x="121065" y="87860"/>
                </a:lnTo>
                <a:lnTo>
                  <a:pt x="114147" y="86143"/>
                </a:lnTo>
                <a:lnTo>
                  <a:pt x="120415" y="84293"/>
                </a:lnTo>
                <a:lnTo>
                  <a:pt x="126149" y="81409"/>
                </a:lnTo>
                <a:lnTo>
                  <a:pt x="131349" y="77492"/>
                </a:lnTo>
                <a:lnTo>
                  <a:pt x="136017" y="72541"/>
                </a:lnTo>
                <a:lnTo>
                  <a:pt x="136902" y="71208"/>
                </a:lnTo>
                <a:lnTo>
                  <a:pt x="37871" y="71208"/>
                </a:lnTo>
                <a:lnTo>
                  <a:pt x="37871" y="32537"/>
                </a:lnTo>
                <a:lnTo>
                  <a:pt x="142840" y="32537"/>
                </a:lnTo>
                <a:lnTo>
                  <a:pt x="141417" y="27870"/>
                </a:lnTo>
                <a:lnTo>
                  <a:pt x="105063" y="833"/>
                </a:lnTo>
                <a:lnTo>
                  <a:pt x="93611" y="0"/>
                </a:lnTo>
                <a:close/>
              </a:path>
              <a:path w="2146935" h="230504">
                <a:moveTo>
                  <a:pt x="140360" y="103745"/>
                </a:moveTo>
                <a:lnTo>
                  <a:pt x="93789" y="103745"/>
                </a:lnTo>
                <a:lnTo>
                  <a:pt x="99390" y="105790"/>
                </a:lnTo>
                <a:lnTo>
                  <a:pt x="103479" y="109879"/>
                </a:lnTo>
                <a:lnTo>
                  <a:pt x="107569" y="113791"/>
                </a:lnTo>
                <a:lnTo>
                  <a:pt x="109613" y="118680"/>
                </a:lnTo>
                <a:lnTo>
                  <a:pt x="109613" y="130949"/>
                </a:lnTo>
                <a:lnTo>
                  <a:pt x="107569" y="136016"/>
                </a:lnTo>
                <a:lnTo>
                  <a:pt x="103383" y="139833"/>
                </a:lnTo>
                <a:lnTo>
                  <a:pt x="99390" y="143306"/>
                </a:lnTo>
                <a:lnTo>
                  <a:pt x="93789" y="145084"/>
                </a:lnTo>
                <a:lnTo>
                  <a:pt x="145955" y="145084"/>
                </a:lnTo>
                <a:lnTo>
                  <a:pt x="147435" y="139833"/>
                </a:lnTo>
                <a:lnTo>
                  <a:pt x="148285" y="129882"/>
                </a:lnTo>
                <a:lnTo>
                  <a:pt x="147668" y="121864"/>
                </a:lnTo>
                <a:lnTo>
                  <a:pt x="145818" y="114346"/>
                </a:lnTo>
                <a:lnTo>
                  <a:pt x="142734" y="107329"/>
                </a:lnTo>
                <a:lnTo>
                  <a:pt x="140360" y="103745"/>
                </a:lnTo>
                <a:close/>
              </a:path>
              <a:path w="2146935" h="230504">
                <a:moveTo>
                  <a:pt x="142840" y="32537"/>
                </a:moveTo>
                <a:lnTo>
                  <a:pt x="91567" y="32537"/>
                </a:lnTo>
                <a:lnTo>
                  <a:pt x="96545" y="34404"/>
                </a:lnTo>
                <a:lnTo>
                  <a:pt x="100279" y="38138"/>
                </a:lnTo>
                <a:lnTo>
                  <a:pt x="104190" y="41694"/>
                </a:lnTo>
                <a:lnTo>
                  <a:pt x="106146" y="46316"/>
                </a:lnTo>
                <a:lnTo>
                  <a:pt x="106146" y="57695"/>
                </a:lnTo>
                <a:lnTo>
                  <a:pt x="104279" y="62318"/>
                </a:lnTo>
                <a:lnTo>
                  <a:pt x="96812" y="69430"/>
                </a:lnTo>
                <a:lnTo>
                  <a:pt x="91744" y="71208"/>
                </a:lnTo>
                <a:lnTo>
                  <a:pt x="136902" y="71208"/>
                </a:lnTo>
                <a:lnTo>
                  <a:pt x="139867" y="66741"/>
                </a:lnTo>
                <a:lnTo>
                  <a:pt x="142617" y="60273"/>
                </a:lnTo>
                <a:lnTo>
                  <a:pt x="144268" y="53139"/>
                </a:lnTo>
                <a:lnTo>
                  <a:pt x="144818" y="45338"/>
                </a:lnTo>
                <a:lnTo>
                  <a:pt x="143967" y="36237"/>
                </a:lnTo>
                <a:lnTo>
                  <a:pt x="142840" y="32537"/>
                </a:lnTo>
                <a:close/>
              </a:path>
              <a:path w="2146935" h="230504">
                <a:moveTo>
                  <a:pt x="169910" y="197890"/>
                </a:moveTo>
                <a:lnTo>
                  <a:pt x="164843" y="228294"/>
                </a:lnTo>
                <a:lnTo>
                  <a:pt x="169821" y="229539"/>
                </a:lnTo>
                <a:lnTo>
                  <a:pt x="175422" y="230161"/>
                </a:lnTo>
                <a:lnTo>
                  <a:pt x="181645" y="230161"/>
                </a:lnTo>
                <a:lnTo>
                  <a:pt x="190329" y="229494"/>
                </a:lnTo>
                <a:lnTo>
                  <a:pt x="226784" y="206841"/>
                </a:lnTo>
                <a:lnTo>
                  <a:pt x="229955" y="200024"/>
                </a:lnTo>
                <a:lnTo>
                  <a:pt x="176667" y="200024"/>
                </a:lnTo>
                <a:lnTo>
                  <a:pt x="173111" y="199313"/>
                </a:lnTo>
                <a:lnTo>
                  <a:pt x="169910" y="197890"/>
                </a:lnTo>
                <a:close/>
              </a:path>
              <a:path w="2146935" h="230504">
                <a:moveTo>
                  <a:pt x="187246" y="49072"/>
                </a:moveTo>
                <a:lnTo>
                  <a:pt x="150975" y="49072"/>
                </a:lnTo>
                <a:lnTo>
                  <a:pt x="203248" y="179755"/>
                </a:lnTo>
                <a:lnTo>
                  <a:pt x="198447" y="190689"/>
                </a:lnTo>
                <a:lnTo>
                  <a:pt x="195602" y="196912"/>
                </a:lnTo>
                <a:lnTo>
                  <a:pt x="189646" y="200024"/>
                </a:lnTo>
                <a:lnTo>
                  <a:pt x="229955" y="200024"/>
                </a:lnTo>
                <a:lnTo>
                  <a:pt x="230451" y="198957"/>
                </a:lnTo>
                <a:lnTo>
                  <a:pt x="254797" y="138683"/>
                </a:lnTo>
                <a:lnTo>
                  <a:pt x="220850" y="138683"/>
                </a:lnTo>
                <a:lnTo>
                  <a:pt x="187246" y="49072"/>
                </a:lnTo>
                <a:close/>
              </a:path>
              <a:path w="2146935" h="230504">
                <a:moveTo>
                  <a:pt x="301845" y="139483"/>
                </a:moveTo>
                <a:lnTo>
                  <a:pt x="286377" y="160552"/>
                </a:lnTo>
                <a:lnTo>
                  <a:pt x="298028" y="169537"/>
                </a:lnTo>
                <a:lnTo>
                  <a:pt x="311913" y="175954"/>
                </a:lnTo>
                <a:lnTo>
                  <a:pt x="328032" y="179805"/>
                </a:lnTo>
                <a:lnTo>
                  <a:pt x="346384" y="181088"/>
                </a:lnTo>
                <a:lnTo>
                  <a:pt x="359919" y="180421"/>
                </a:lnTo>
                <a:lnTo>
                  <a:pt x="399074" y="164669"/>
                </a:lnTo>
                <a:lnTo>
                  <a:pt x="405996" y="154151"/>
                </a:lnTo>
                <a:lnTo>
                  <a:pt x="346384" y="154151"/>
                </a:lnTo>
                <a:lnTo>
                  <a:pt x="333399" y="153235"/>
                </a:lnTo>
                <a:lnTo>
                  <a:pt x="321648" y="150484"/>
                </a:lnTo>
                <a:lnTo>
                  <a:pt x="311130" y="145900"/>
                </a:lnTo>
                <a:lnTo>
                  <a:pt x="301845" y="139483"/>
                </a:lnTo>
                <a:close/>
              </a:path>
              <a:path w="2146935" h="230504">
                <a:moveTo>
                  <a:pt x="404504" y="72808"/>
                </a:moveTo>
                <a:lnTo>
                  <a:pt x="352430" y="72808"/>
                </a:lnTo>
                <a:lnTo>
                  <a:pt x="358653" y="74053"/>
                </a:lnTo>
                <a:lnTo>
                  <a:pt x="363453" y="76542"/>
                </a:lnTo>
                <a:lnTo>
                  <a:pt x="368254" y="78853"/>
                </a:lnTo>
                <a:lnTo>
                  <a:pt x="370654" y="81965"/>
                </a:lnTo>
                <a:lnTo>
                  <a:pt x="370654" y="85876"/>
                </a:lnTo>
                <a:lnTo>
                  <a:pt x="369004" y="91944"/>
                </a:lnTo>
                <a:lnTo>
                  <a:pt x="364053" y="96278"/>
                </a:lnTo>
                <a:lnTo>
                  <a:pt x="355802" y="98878"/>
                </a:lnTo>
                <a:lnTo>
                  <a:pt x="344251" y="99745"/>
                </a:lnTo>
                <a:lnTo>
                  <a:pt x="317847" y="99745"/>
                </a:lnTo>
                <a:lnTo>
                  <a:pt x="317847" y="125881"/>
                </a:lnTo>
                <a:lnTo>
                  <a:pt x="344251" y="125881"/>
                </a:lnTo>
                <a:lnTo>
                  <a:pt x="356852" y="126781"/>
                </a:lnTo>
                <a:lnTo>
                  <a:pt x="365853" y="129482"/>
                </a:lnTo>
                <a:lnTo>
                  <a:pt x="371254" y="133982"/>
                </a:lnTo>
                <a:lnTo>
                  <a:pt x="373054" y="140283"/>
                </a:lnTo>
                <a:lnTo>
                  <a:pt x="373054" y="144550"/>
                </a:lnTo>
                <a:lnTo>
                  <a:pt x="370743" y="147928"/>
                </a:lnTo>
                <a:lnTo>
                  <a:pt x="361497" y="152907"/>
                </a:lnTo>
                <a:lnTo>
                  <a:pt x="354919" y="154151"/>
                </a:lnTo>
                <a:lnTo>
                  <a:pt x="405996" y="154151"/>
                </a:lnTo>
                <a:lnTo>
                  <a:pt x="407475" y="150668"/>
                </a:lnTo>
                <a:lnTo>
                  <a:pt x="408525" y="142417"/>
                </a:lnTo>
                <a:lnTo>
                  <a:pt x="408525" y="133527"/>
                </a:lnTo>
                <a:lnTo>
                  <a:pt x="372254" y="111746"/>
                </a:lnTo>
                <a:lnTo>
                  <a:pt x="378938" y="110296"/>
                </a:lnTo>
                <a:lnTo>
                  <a:pt x="405858" y="89166"/>
                </a:lnTo>
                <a:lnTo>
                  <a:pt x="405821" y="81059"/>
                </a:lnTo>
                <a:lnTo>
                  <a:pt x="404825" y="73525"/>
                </a:lnTo>
                <a:lnTo>
                  <a:pt x="404504" y="72808"/>
                </a:lnTo>
                <a:close/>
              </a:path>
              <a:path w="2146935" h="230504">
                <a:moveTo>
                  <a:pt x="290992" y="49072"/>
                </a:moveTo>
                <a:lnTo>
                  <a:pt x="254454" y="49072"/>
                </a:lnTo>
                <a:lnTo>
                  <a:pt x="220850" y="138683"/>
                </a:lnTo>
                <a:lnTo>
                  <a:pt x="254797" y="138683"/>
                </a:lnTo>
                <a:lnTo>
                  <a:pt x="290992" y="49072"/>
                </a:lnTo>
                <a:close/>
              </a:path>
              <a:path w="2146935" h="230504">
                <a:moveTo>
                  <a:pt x="342917" y="46139"/>
                </a:moveTo>
                <a:lnTo>
                  <a:pt x="326999" y="47472"/>
                </a:lnTo>
                <a:lnTo>
                  <a:pt x="312580" y="51472"/>
                </a:lnTo>
                <a:lnTo>
                  <a:pt x="299662" y="58140"/>
                </a:lnTo>
                <a:lnTo>
                  <a:pt x="288244" y="67474"/>
                </a:lnTo>
                <a:lnTo>
                  <a:pt x="304779" y="87476"/>
                </a:lnTo>
                <a:lnTo>
                  <a:pt x="312880" y="81059"/>
                </a:lnTo>
                <a:lnTo>
                  <a:pt x="322248" y="76475"/>
                </a:lnTo>
                <a:lnTo>
                  <a:pt x="332883" y="73725"/>
                </a:lnTo>
                <a:lnTo>
                  <a:pt x="344784" y="72808"/>
                </a:lnTo>
                <a:lnTo>
                  <a:pt x="404504" y="72808"/>
                </a:lnTo>
                <a:lnTo>
                  <a:pt x="401725" y="66607"/>
                </a:lnTo>
                <a:lnTo>
                  <a:pt x="357019" y="46622"/>
                </a:lnTo>
                <a:lnTo>
                  <a:pt x="342917" y="46139"/>
                </a:lnTo>
                <a:close/>
              </a:path>
              <a:path w="2146935" h="230504">
                <a:moveTo>
                  <a:pt x="461040" y="49072"/>
                </a:moveTo>
                <a:lnTo>
                  <a:pt x="427169" y="49072"/>
                </a:lnTo>
                <a:lnTo>
                  <a:pt x="427169" y="177888"/>
                </a:lnTo>
                <a:lnTo>
                  <a:pt x="505045" y="177888"/>
                </a:lnTo>
                <a:lnTo>
                  <a:pt x="514897" y="177121"/>
                </a:lnTo>
                <a:lnTo>
                  <a:pt x="546851" y="151951"/>
                </a:lnTo>
                <a:lnTo>
                  <a:pt x="547593" y="149351"/>
                </a:lnTo>
                <a:lnTo>
                  <a:pt x="461040" y="149351"/>
                </a:lnTo>
                <a:lnTo>
                  <a:pt x="461040" y="121614"/>
                </a:lnTo>
                <a:lnTo>
                  <a:pt x="547677" y="121614"/>
                </a:lnTo>
                <a:lnTo>
                  <a:pt x="546917" y="118880"/>
                </a:lnTo>
                <a:lnTo>
                  <a:pt x="515113" y="94094"/>
                </a:lnTo>
                <a:lnTo>
                  <a:pt x="505045" y="93344"/>
                </a:lnTo>
                <a:lnTo>
                  <a:pt x="461040" y="93344"/>
                </a:lnTo>
                <a:lnTo>
                  <a:pt x="461040" y="49072"/>
                </a:lnTo>
                <a:close/>
              </a:path>
              <a:path w="2146935" h="230504">
                <a:moveTo>
                  <a:pt x="547677" y="121614"/>
                </a:moveTo>
                <a:lnTo>
                  <a:pt x="504601" y="121614"/>
                </a:lnTo>
                <a:lnTo>
                  <a:pt x="508246" y="122948"/>
                </a:lnTo>
                <a:lnTo>
                  <a:pt x="510913" y="125615"/>
                </a:lnTo>
                <a:lnTo>
                  <a:pt x="513758" y="128104"/>
                </a:lnTo>
                <a:lnTo>
                  <a:pt x="515180" y="131393"/>
                </a:lnTo>
                <a:lnTo>
                  <a:pt x="515180" y="139572"/>
                </a:lnTo>
                <a:lnTo>
                  <a:pt x="513758" y="142950"/>
                </a:lnTo>
                <a:lnTo>
                  <a:pt x="508246" y="148106"/>
                </a:lnTo>
                <a:lnTo>
                  <a:pt x="504601" y="149351"/>
                </a:lnTo>
                <a:lnTo>
                  <a:pt x="547593" y="149351"/>
                </a:lnTo>
                <a:lnTo>
                  <a:pt x="549101" y="144067"/>
                </a:lnTo>
                <a:lnTo>
                  <a:pt x="549851" y="135482"/>
                </a:lnTo>
                <a:lnTo>
                  <a:pt x="549118" y="126798"/>
                </a:lnTo>
                <a:lnTo>
                  <a:pt x="547677" y="121614"/>
                </a:lnTo>
                <a:close/>
              </a:path>
              <a:path w="2146935" h="230504">
                <a:moveTo>
                  <a:pt x="600791" y="49072"/>
                </a:moveTo>
                <a:lnTo>
                  <a:pt x="566653" y="49072"/>
                </a:lnTo>
                <a:lnTo>
                  <a:pt x="566653" y="177888"/>
                </a:lnTo>
                <a:lnTo>
                  <a:pt x="600791" y="177888"/>
                </a:lnTo>
                <a:lnTo>
                  <a:pt x="600791" y="49072"/>
                </a:lnTo>
                <a:close/>
              </a:path>
              <a:path w="2146935" h="230504">
                <a:moveTo>
                  <a:pt x="723000" y="49072"/>
                </a:moveTo>
                <a:lnTo>
                  <a:pt x="689129" y="49072"/>
                </a:lnTo>
                <a:lnTo>
                  <a:pt x="689129" y="177888"/>
                </a:lnTo>
                <a:lnTo>
                  <a:pt x="721667" y="177888"/>
                </a:lnTo>
                <a:lnTo>
                  <a:pt x="756131" y="126948"/>
                </a:lnTo>
                <a:lnTo>
                  <a:pt x="723000" y="126948"/>
                </a:lnTo>
                <a:lnTo>
                  <a:pt x="723000" y="49072"/>
                </a:lnTo>
                <a:close/>
              </a:path>
              <a:path w="2146935" h="230504">
                <a:moveTo>
                  <a:pt x="810211" y="97078"/>
                </a:moveTo>
                <a:lnTo>
                  <a:pt x="776340" y="97078"/>
                </a:lnTo>
                <a:lnTo>
                  <a:pt x="776340" y="177888"/>
                </a:lnTo>
                <a:lnTo>
                  <a:pt x="810211" y="177888"/>
                </a:lnTo>
                <a:lnTo>
                  <a:pt x="810211" y="97078"/>
                </a:lnTo>
                <a:close/>
              </a:path>
              <a:path w="2146935" h="230504">
                <a:moveTo>
                  <a:pt x="810211" y="49072"/>
                </a:moveTo>
                <a:lnTo>
                  <a:pt x="776074" y="49072"/>
                </a:lnTo>
                <a:lnTo>
                  <a:pt x="723000" y="126948"/>
                </a:lnTo>
                <a:lnTo>
                  <a:pt x="756131" y="126948"/>
                </a:lnTo>
                <a:lnTo>
                  <a:pt x="776340" y="97078"/>
                </a:lnTo>
                <a:lnTo>
                  <a:pt x="810211" y="97078"/>
                </a:lnTo>
                <a:lnTo>
                  <a:pt x="810211" y="49072"/>
                </a:lnTo>
                <a:close/>
              </a:path>
              <a:path w="2146935" h="230504">
                <a:moveTo>
                  <a:pt x="932610" y="49072"/>
                </a:moveTo>
                <a:lnTo>
                  <a:pt x="898739" y="49072"/>
                </a:lnTo>
                <a:lnTo>
                  <a:pt x="898739" y="177888"/>
                </a:lnTo>
                <a:lnTo>
                  <a:pt x="932610" y="177888"/>
                </a:lnTo>
                <a:lnTo>
                  <a:pt x="932610" y="144817"/>
                </a:lnTo>
                <a:lnTo>
                  <a:pt x="948079" y="128282"/>
                </a:lnTo>
                <a:lnTo>
                  <a:pt x="987605" y="128282"/>
                </a:lnTo>
                <a:lnTo>
                  <a:pt x="972082" y="107479"/>
                </a:lnTo>
                <a:lnTo>
                  <a:pt x="973012" y="106412"/>
                </a:lnTo>
                <a:lnTo>
                  <a:pt x="932610" y="106412"/>
                </a:lnTo>
                <a:lnTo>
                  <a:pt x="932610" y="49072"/>
                </a:lnTo>
                <a:close/>
              </a:path>
              <a:path w="2146935" h="230504">
                <a:moveTo>
                  <a:pt x="987605" y="128282"/>
                </a:moveTo>
                <a:lnTo>
                  <a:pt x="948079" y="128282"/>
                </a:lnTo>
                <a:lnTo>
                  <a:pt x="982216" y="177888"/>
                </a:lnTo>
                <a:lnTo>
                  <a:pt x="1024622" y="177888"/>
                </a:lnTo>
                <a:lnTo>
                  <a:pt x="987605" y="128282"/>
                </a:lnTo>
                <a:close/>
              </a:path>
              <a:path w="2146935" h="230504">
                <a:moveTo>
                  <a:pt x="1023021" y="49072"/>
                </a:moveTo>
                <a:lnTo>
                  <a:pt x="981416" y="49072"/>
                </a:lnTo>
                <a:lnTo>
                  <a:pt x="932610" y="106412"/>
                </a:lnTo>
                <a:lnTo>
                  <a:pt x="973012" y="106412"/>
                </a:lnTo>
                <a:lnTo>
                  <a:pt x="1023021" y="49072"/>
                </a:lnTo>
                <a:close/>
              </a:path>
              <a:path w="2146935" h="230504">
                <a:moveTo>
                  <a:pt x="1092975" y="45872"/>
                </a:moveTo>
                <a:lnTo>
                  <a:pt x="1053471" y="56823"/>
                </a:lnTo>
                <a:lnTo>
                  <a:pt x="1029568" y="87076"/>
                </a:lnTo>
                <a:lnTo>
                  <a:pt x="1024967" y="113346"/>
                </a:lnTo>
                <a:lnTo>
                  <a:pt x="1026117" y="127065"/>
                </a:lnTo>
                <a:lnTo>
                  <a:pt x="1043369" y="161619"/>
                </a:lnTo>
                <a:lnTo>
                  <a:pt x="1078274" y="179871"/>
                </a:lnTo>
                <a:lnTo>
                  <a:pt x="1092975" y="181088"/>
                </a:lnTo>
                <a:lnTo>
                  <a:pt x="1107677" y="179871"/>
                </a:lnTo>
                <a:lnTo>
                  <a:pt x="1142582" y="161619"/>
                </a:lnTo>
                <a:lnTo>
                  <a:pt x="1150876" y="150951"/>
                </a:lnTo>
                <a:lnTo>
                  <a:pt x="1092975" y="150951"/>
                </a:lnTo>
                <a:lnTo>
                  <a:pt x="1085775" y="150284"/>
                </a:lnTo>
                <a:lnTo>
                  <a:pt x="1060721" y="121031"/>
                </a:lnTo>
                <a:lnTo>
                  <a:pt x="1060171" y="113346"/>
                </a:lnTo>
                <a:lnTo>
                  <a:pt x="1060721" y="105795"/>
                </a:lnTo>
                <a:lnTo>
                  <a:pt x="1085775" y="76692"/>
                </a:lnTo>
                <a:lnTo>
                  <a:pt x="1092975" y="76008"/>
                </a:lnTo>
                <a:lnTo>
                  <a:pt x="1150936" y="76008"/>
                </a:lnTo>
                <a:lnTo>
                  <a:pt x="1150749" y="75642"/>
                </a:lnTo>
                <a:lnTo>
                  <a:pt x="1142582" y="65340"/>
                </a:lnTo>
                <a:lnTo>
                  <a:pt x="1132480" y="56823"/>
                </a:lnTo>
                <a:lnTo>
                  <a:pt x="1120846" y="50739"/>
                </a:lnTo>
                <a:lnTo>
                  <a:pt x="1107677" y="47089"/>
                </a:lnTo>
                <a:lnTo>
                  <a:pt x="1092975" y="45872"/>
                </a:lnTo>
                <a:close/>
              </a:path>
              <a:path w="2146935" h="230504">
                <a:moveTo>
                  <a:pt x="1150936" y="76008"/>
                </a:moveTo>
                <a:lnTo>
                  <a:pt x="1092975" y="76008"/>
                </a:lnTo>
                <a:lnTo>
                  <a:pt x="1100176" y="76692"/>
                </a:lnTo>
                <a:lnTo>
                  <a:pt x="1106577" y="78742"/>
                </a:lnTo>
                <a:lnTo>
                  <a:pt x="1126046" y="113346"/>
                </a:lnTo>
                <a:lnTo>
                  <a:pt x="1125480" y="121031"/>
                </a:lnTo>
                <a:lnTo>
                  <a:pt x="1100176" y="150284"/>
                </a:lnTo>
                <a:lnTo>
                  <a:pt x="1092975" y="150951"/>
                </a:lnTo>
                <a:lnTo>
                  <a:pt x="1150876" y="150951"/>
                </a:lnTo>
                <a:lnTo>
                  <a:pt x="1156583" y="139683"/>
                </a:lnTo>
                <a:lnTo>
                  <a:pt x="1160084" y="127065"/>
                </a:lnTo>
                <a:lnTo>
                  <a:pt x="1161251" y="113346"/>
                </a:lnTo>
                <a:lnTo>
                  <a:pt x="1160084" y="99645"/>
                </a:lnTo>
                <a:lnTo>
                  <a:pt x="1156583" y="87076"/>
                </a:lnTo>
                <a:lnTo>
                  <a:pt x="1150936" y="76008"/>
                </a:lnTo>
                <a:close/>
              </a:path>
              <a:path w="2146935" h="230504">
                <a:moveTo>
                  <a:pt x="1300797" y="49072"/>
                </a:moveTo>
                <a:lnTo>
                  <a:pt x="1196513" y="49072"/>
                </a:lnTo>
                <a:lnTo>
                  <a:pt x="1188246" y="111479"/>
                </a:lnTo>
                <a:lnTo>
                  <a:pt x="1186662" y="122114"/>
                </a:lnTo>
                <a:lnTo>
                  <a:pt x="1173044" y="153351"/>
                </a:lnTo>
                <a:lnTo>
                  <a:pt x="1167710" y="153351"/>
                </a:lnTo>
                <a:lnTo>
                  <a:pt x="1167710" y="181088"/>
                </a:lnTo>
                <a:lnTo>
                  <a:pt x="1204781" y="165353"/>
                </a:lnTo>
                <a:lnTo>
                  <a:pt x="1221850" y="115480"/>
                </a:lnTo>
                <a:lnTo>
                  <a:pt x="1226117" y="78675"/>
                </a:lnTo>
                <a:lnTo>
                  <a:pt x="1300797" y="78675"/>
                </a:lnTo>
                <a:lnTo>
                  <a:pt x="1300797" y="49072"/>
                </a:lnTo>
                <a:close/>
              </a:path>
              <a:path w="2146935" h="230504">
                <a:moveTo>
                  <a:pt x="1300797" y="78675"/>
                </a:moveTo>
                <a:lnTo>
                  <a:pt x="1266926" y="78675"/>
                </a:lnTo>
                <a:lnTo>
                  <a:pt x="1266926" y="177888"/>
                </a:lnTo>
                <a:lnTo>
                  <a:pt x="1300797" y="177888"/>
                </a:lnTo>
                <a:lnTo>
                  <a:pt x="1300797" y="78675"/>
                </a:lnTo>
                <a:close/>
              </a:path>
              <a:path w="2146935" h="230504">
                <a:moveTo>
                  <a:pt x="1448828" y="49072"/>
                </a:moveTo>
                <a:lnTo>
                  <a:pt x="1344549" y="49072"/>
                </a:lnTo>
                <a:lnTo>
                  <a:pt x="1336281" y="111479"/>
                </a:lnTo>
                <a:lnTo>
                  <a:pt x="1334697" y="122114"/>
                </a:lnTo>
                <a:lnTo>
                  <a:pt x="1321079" y="153351"/>
                </a:lnTo>
                <a:lnTo>
                  <a:pt x="1315745" y="153351"/>
                </a:lnTo>
                <a:lnTo>
                  <a:pt x="1315745" y="181088"/>
                </a:lnTo>
                <a:lnTo>
                  <a:pt x="1352816" y="165353"/>
                </a:lnTo>
                <a:lnTo>
                  <a:pt x="1369885" y="115480"/>
                </a:lnTo>
                <a:lnTo>
                  <a:pt x="1374152" y="78675"/>
                </a:lnTo>
                <a:lnTo>
                  <a:pt x="1448828" y="78675"/>
                </a:lnTo>
                <a:lnTo>
                  <a:pt x="1448828" y="49072"/>
                </a:lnTo>
                <a:close/>
              </a:path>
              <a:path w="2146935" h="230504">
                <a:moveTo>
                  <a:pt x="1448828" y="78675"/>
                </a:moveTo>
                <a:lnTo>
                  <a:pt x="1414957" y="78675"/>
                </a:lnTo>
                <a:lnTo>
                  <a:pt x="1414957" y="177888"/>
                </a:lnTo>
                <a:lnTo>
                  <a:pt x="1448828" y="177888"/>
                </a:lnTo>
                <a:lnTo>
                  <a:pt x="1448828" y="78675"/>
                </a:lnTo>
                <a:close/>
              </a:path>
              <a:path w="2146935" h="230504">
                <a:moveTo>
                  <a:pt x="1534198" y="45872"/>
                </a:moveTo>
                <a:lnTo>
                  <a:pt x="1496293" y="56823"/>
                </a:lnTo>
                <a:lnTo>
                  <a:pt x="1472190" y="87076"/>
                </a:lnTo>
                <a:lnTo>
                  <a:pt x="1467523" y="113346"/>
                </a:lnTo>
                <a:lnTo>
                  <a:pt x="1468739" y="127815"/>
                </a:lnTo>
                <a:lnTo>
                  <a:pt x="1486992" y="162419"/>
                </a:lnTo>
                <a:lnTo>
                  <a:pt x="1522046" y="179921"/>
                </a:lnTo>
                <a:lnTo>
                  <a:pt x="1536331" y="181088"/>
                </a:lnTo>
                <a:lnTo>
                  <a:pt x="1552250" y="179971"/>
                </a:lnTo>
                <a:lnTo>
                  <a:pt x="1566402" y="176621"/>
                </a:lnTo>
                <a:lnTo>
                  <a:pt x="1578787" y="171037"/>
                </a:lnTo>
                <a:lnTo>
                  <a:pt x="1589405" y="163219"/>
                </a:lnTo>
                <a:lnTo>
                  <a:pt x="1583212" y="154151"/>
                </a:lnTo>
                <a:lnTo>
                  <a:pt x="1540065" y="154151"/>
                </a:lnTo>
                <a:lnTo>
                  <a:pt x="1532564" y="153618"/>
                </a:lnTo>
                <a:lnTo>
                  <a:pt x="1502994" y="124281"/>
                </a:lnTo>
                <a:lnTo>
                  <a:pt x="1598739" y="124281"/>
                </a:lnTo>
                <a:lnTo>
                  <a:pt x="1598739" y="116813"/>
                </a:lnTo>
                <a:lnTo>
                  <a:pt x="1597622" y="101712"/>
                </a:lnTo>
                <a:lnTo>
                  <a:pt x="1597532" y="101345"/>
                </a:lnTo>
                <a:lnTo>
                  <a:pt x="1502460" y="101345"/>
                </a:lnTo>
                <a:lnTo>
                  <a:pt x="1503349" y="93877"/>
                </a:lnTo>
                <a:lnTo>
                  <a:pt x="1506461" y="87299"/>
                </a:lnTo>
                <a:lnTo>
                  <a:pt x="1511795" y="81609"/>
                </a:lnTo>
                <a:lnTo>
                  <a:pt x="1517129" y="75742"/>
                </a:lnTo>
                <a:lnTo>
                  <a:pt x="1524596" y="72808"/>
                </a:lnTo>
                <a:lnTo>
                  <a:pt x="1586231" y="72808"/>
                </a:lnTo>
                <a:lnTo>
                  <a:pt x="1580870" y="65607"/>
                </a:lnTo>
                <a:lnTo>
                  <a:pt x="1571252" y="56973"/>
                </a:lnTo>
                <a:lnTo>
                  <a:pt x="1560268" y="50806"/>
                </a:lnTo>
                <a:lnTo>
                  <a:pt x="1547916" y="47105"/>
                </a:lnTo>
                <a:lnTo>
                  <a:pt x="1534198" y="45872"/>
                </a:lnTo>
                <a:close/>
              </a:path>
              <a:path w="2146935" h="230504">
                <a:moveTo>
                  <a:pt x="1574469" y="141350"/>
                </a:moveTo>
                <a:lnTo>
                  <a:pt x="1570558" y="145261"/>
                </a:lnTo>
                <a:lnTo>
                  <a:pt x="1565224" y="148373"/>
                </a:lnTo>
                <a:lnTo>
                  <a:pt x="1551889" y="152996"/>
                </a:lnTo>
                <a:lnTo>
                  <a:pt x="1545755" y="154151"/>
                </a:lnTo>
                <a:lnTo>
                  <a:pt x="1583212" y="154151"/>
                </a:lnTo>
                <a:lnTo>
                  <a:pt x="1574469" y="141350"/>
                </a:lnTo>
                <a:close/>
              </a:path>
              <a:path w="2146935" h="230504">
                <a:moveTo>
                  <a:pt x="1586231" y="72808"/>
                </a:moveTo>
                <a:lnTo>
                  <a:pt x="1544332" y="72808"/>
                </a:lnTo>
                <a:lnTo>
                  <a:pt x="1551978" y="75742"/>
                </a:lnTo>
                <a:lnTo>
                  <a:pt x="1557134" y="81609"/>
                </a:lnTo>
                <a:lnTo>
                  <a:pt x="1562468" y="87476"/>
                </a:lnTo>
                <a:lnTo>
                  <a:pt x="1565402" y="94055"/>
                </a:lnTo>
                <a:lnTo>
                  <a:pt x="1565935" y="101345"/>
                </a:lnTo>
                <a:lnTo>
                  <a:pt x="1597532" y="101345"/>
                </a:lnTo>
                <a:lnTo>
                  <a:pt x="1594272" y="88143"/>
                </a:lnTo>
                <a:lnTo>
                  <a:pt x="1588688" y="76108"/>
                </a:lnTo>
                <a:lnTo>
                  <a:pt x="1586231" y="72808"/>
                </a:lnTo>
                <a:close/>
              </a:path>
              <a:path w="2146935" h="230504">
                <a:moveTo>
                  <a:pt x="1737614" y="49072"/>
                </a:moveTo>
                <a:lnTo>
                  <a:pt x="1633334" y="49072"/>
                </a:lnTo>
                <a:lnTo>
                  <a:pt x="1625066" y="111479"/>
                </a:lnTo>
                <a:lnTo>
                  <a:pt x="1623822" y="121614"/>
                </a:lnTo>
                <a:lnTo>
                  <a:pt x="1622132" y="129437"/>
                </a:lnTo>
                <a:lnTo>
                  <a:pt x="1619999" y="134949"/>
                </a:lnTo>
                <a:lnTo>
                  <a:pt x="1618043" y="140283"/>
                </a:lnTo>
                <a:lnTo>
                  <a:pt x="1615909" y="143928"/>
                </a:lnTo>
                <a:lnTo>
                  <a:pt x="1611464" y="147662"/>
                </a:lnTo>
                <a:lnTo>
                  <a:pt x="1608442" y="148906"/>
                </a:lnTo>
                <a:lnTo>
                  <a:pt x="1604530" y="149618"/>
                </a:lnTo>
                <a:lnTo>
                  <a:pt x="1604530" y="210692"/>
                </a:lnTo>
                <a:lnTo>
                  <a:pt x="1638668" y="210692"/>
                </a:lnTo>
                <a:lnTo>
                  <a:pt x="1638668" y="177888"/>
                </a:lnTo>
                <a:lnTo>
                  <a:pt x="1749869" y="177888"/>
                </a:lnTo>
                <a:lnTo>
                  <a:pt x="1751749" y="175356"/>
                </a:lnTo>
                <a:lnTo>
                  <a:pt x="1751749" y="148284"/>
                </a:lnTo>
                <a:lnTo>
                  <a:pt x="1644002" y="148284"/>
                </a:lnTo>
                <a:lnTo>
                  <a:pt x="1649536" y="141817"/>
                </a:lnTo>
                <a:lnTo>
                  <a:pt x="1653870" y="133882"/>
                </a:lnTo>
                <a:lnTo>
                  <a:pt x="1657003" y="124481"/>
                </a:lnTo>
                <a:lnTo>
                  <a:pt x="1658937" y="113613"/>
                </a:lnTo>
                <a:lnTo>
                  <a:pt x="1662938" y="78675"/>
                </a:lnTo>
                <a:lnTo>
                  <a:pt x="1737614" y="78675"/>
                </a:lnTo>
                <a:lnTo>
                  <a:pt x="1737614" y="49072"/>
                </a:lnTo>
                <a:close/>
              </a:path>
              <a:path w="2146935" h="230504">
                <a:moveTo>
                  <a:pt x="1751749" y="175356"/>
                </a:moveTo>
                <a:lnTo>
                  <a:pt x="1749869" y="177888"/>
                </a:lnTo>
                <a:lnTo>
                  <a:pt x="1717878" y="177888"/>
                </a:lnTo>
                <a:lnTo>
                  <a:pt x="1717878" y="210692"/>
                </a:lnTo>
                <a:lnTo>
                  <a:pt x="1751749" y="210692"/>
                </a:lnTo>
                <a:lnTo>
                  <a:pt x="1751749" y="175356"/>
                </a:lnTo>
                <a:close/>
              </a:path>
              <a:path w="2146935" h="230504">
                <a:moveTo>
                  <a:pt x="1793074" y="49072"/>
                </a:moveTo>
                <a:lnTo>
                  <a:pt x="1751469" y="49072"/>
                </a:lnTo>
                <a:lnTo>
                  <a:pt x="1802142" y="107479"/>
                </a:lnTo>
                <a:lnTo>
                  <a:pt x="1751749" y="175356"/>
                </a:lnTo>
                <a:lnTo>
                  <a:pt x="1751749" y="177888"/>
                </a:lnTo>
                <a:lnTo>
                  <a:pt x="1792008" y="177888"/>
                </a:lnTo>
                <a:lnTo>
                  <a:pt x="1826412" y="128282"/>
                </a:lnTo>
                <a:lnTo>
                  <a:pt x="1912532" y="128282"/>
                </a:lnTo>
                <a:lnTo>
                  <a:pt x="1897087" y="107479"/>
                </a:lnTo>
                <a:lnTo>
                  <a:pt x="1907268" y="95744"/>
                </a:lnTo>
                <a:lnTo>
                  <a:pt x="1832546" y="95744"/>
                </a:lnTo>
                <a:lnTo>
                  <a:pt x="1793074" y="49072"/>
                </a:lnTo>
                <a:close/>
              </a:path>
              <a:path w="2146935" h="230504">
                <a:moveTo>
                  <a:pt x="1872818" y="128282"/>
                </a:moveTo>
                <a:lnTo>
                  <a:pt x="1826412" y="128282"/>
                </a:lnTo>
                <a:lnTo>
                  <a:pt x="1832546" y="134949"/>
                </a:lnTo>
                <a:lnTo>
                  <a:pt x="1832546" y="177888"/>
                </a:lnTo>
                <a:lnTo>
                  <a:pt x="1866684" y="177888"/>
                </a:lnTo>
                <a:lnTo>
                  <a:pt x="1866684" y="134949"/>
                </a:lnTo>
                <a:lnTo>
                  <a:pt x="1872818" y="128282"/>
                </a:lnTo>
                <a:close/>
              </a:path>
              <a:path w="2146935" h="230504">
                <a:moveTo>
                  <a:pt x="1912532" y="128282"/>
                </a:moveTo>
                <a:lnTo>
                  <a:pt x="1872818" y="128282"/>
                </a:lnTo>
                <a:lnTo>
                  <a:pt x="1907222" y="177888"/>
                </a:lnTo>
                <a:lnTo>
                  <a:pt x="1949361" y="177888"/>
                </a:lnTo>
                <a:lnTo>
                  <a:pt x="1912532" y="128282"/>
                </a:lnTo>
                <a:close/>
              </a:path>
              <a:path w="2146935" h="230504">
                <a:moveTo>
                  <a:pt x="1737614" y="78675"/>
                </a:moveTo>
                <a:lnTo>
                  <a:pt x="1703743" y="78675"/>
                </a:lnTo>
                <a:lnTo>
                  <a:pt x="1703743" y="148284"/>
                </a:lnTo>
                <a:lnTo>
                  <a:pt x="1737614" y="148284"/>
                </a:lnTo>
                <a:lnTo>
                  <a:pt x="1737614" y="78675"/>
                </a:lnTo>
                <a:close/>
              </a:path>
              <a:path w="2146935" h="230504">
                <a:moveTo>
                  <a:pt x="1866684" y="49072"/>
                </a:moveTo>
                <a:lnTo>
                  <a:pt x="1832546" y="49072"/>
                </a:lnTo>
                <a:lnTo>
                  <a:pt x="1832546" y="95744"/>
                </a:lnTo>
                <a:lnTo>
                  <a:pt x="1866684" y="95744"/>
                </a:lnTo>
                <a:lnTo>
                  <a:pt x="1866684" y="49072"/>
                </a:lnTo>
                <a:close/>
              </a:path>
              <a:path w="2146935" h="230504">
                <a:moveTo>
                  <a:pt x="1947760" y="49072"/>
                </a:moveTo>
                <a:lnTo>
                  <a:pt x="1906155" y="49072"/>
                </a:lnTo>
                <a:lnTo>
                  <a:pt x="1866684" y="95744"/>
                </a:lnTo>
                <a:lnTo>
                  <a:pt x="1907268" y="95744"/>
                </a:lnTo>
                <a:lnTo>
                  <a:pt x="1947760" y="49072"/>
                </a:lnTo>
                <a:close/>
              </a:path>
              <a:path w="2146935" h="230504">
                <a:moveTo>
                  <a:pt x="1993633" y="49072"/>
                </a:moveTo>
                <a:lnTo>
                  <a:pt x="1959762" y="49072"/>
                </a:lnTo>
                <a:lnTo>
                  <a:pt x="1959762" y="177888"/>
                </a:lnTo>
                <a:lnTo>
                  <a:pt x="1992299" y="177888"/>
                </a:lnTo>
                <a:lnTo>
                  <a:pt x="2026763" y="126948"/>
                </a:lnTo>
                <a:lnTo>
                  <a:pt x="1993633" y="126948"/>
                </a:lnTo>
                <a:lnTo>
                  <a:pt x="1993633" y="49072"/>
                </a:lnTo>
                <a:close/>
              </a:path>
              <a:path w="2146935" h="230504">
                <a:moveTo>
                  <a:pt x="2080844" y="97078"/>
                </a:moveTo>
                <a:lnTo>
                  <a:pt x="2046973" y="97078"/>
                </a:lnTo>
                <a:lnTo>
                  <a:pt x="2046973" y="177888"/>
                </a:lnTo>
                <a:lnTo>
                  <a:pt x="2080844" y="177888"/>
                </a:lnTo>
                <a:lnTo>
                  <a:pt x="2080844" y="97078"/>
                </a:lnTo>
                <a:close/>
              </a:path>
              <a:path w="2146935" h="230504">
                <a:moveTo>
                  <a:pt x="2080844" y="49072"/>
                </a:moveTo>
                <a:lnTo>
                  <a:pt x="2046706" y="49072"/>
                </a:lnTo>
                <a:lnTo>
                  <a:pt x="1993633" y="126948"/>
                </a:lnTo>
                <a:lnTo>
                  <a:pt x="2026763" y="126948"/>
                </a:lnTo>
                <a:lnTo>
                  <a:pt x="2046973" y="97078"/>
                </a:lnTo>
                <a:lnTo>
                  <a:pt x="2080844" y="97078"/>
                </a:lnTo>
                <a:lnTo>
                  <a:pt x="2080844" y="49072"/>
                </a:lnTo>
                <a:close/>
              </a:path>
              <a:path w="2146935" h="230504">
                <a:moveTo>
                  <a:pt x="2130996" y="47205"/>
                </a:moveTo>
                <a:lnTo>
                  <a:pt x="2119261" y="47205"/>
                </a:lnTo>
                <a:lnTo>
                  <a:pt x="2114194" y="49339"/>
                </a:lnTo>
                <a:lnTo>
                  <a:pt x="2105660" y="57873"/>
                </a:lnTo>
                <a:lnTo>
                  <a:pt x="2103526" y="62940"/>
                </a:lnTo>
                <a:lnTo>
                  <a:pt x="2103526" y="74675"/>
                </a:lnTo>
                <a:lnTo>
                  <a:pt x="2105660" y="79742"/>
                </a:lnTo>
                <a:lnTo>
                  <a:pt x="2114194" y="88277"/>
                </a:lnTo>
                <a:lnTo>
                  <a:pt x="2119261" y="90410"/>
                </a:lnTo>
                <a:lnTo>
                  <a:pt x="2130996" y="90410"/>
                </a:lnTo>
                <a:lnTo>
                  <a:pt x="2136063" y="88277"/>
                </a:lnTo>
                <a:lnTo>
                  <a:pt x="2144598" y="79742"/>
                </a:lnTo>
                <a:lnTo>
                  <a:pt x="2146731" y="74675"/>
                </a:lnTo>
                <a:lnTo>
                  <a:pt x="2146731" y="62940"/>
                </a:lnTo>
                <a:lnTo>
                  <a:pt x="2144598" y="57873"/>
                </a:lnTo>
                <a:lnTo>
                  <a:pt x="2136063" y="49339"/>
                </a:lnTo>
                <a:lnTo>
                  <a:pt x="2130996" y="47205"/>
                </a:lnTo>
                <a:close/>
              </a:path>
              <a:path w="2146935" h="230504">
                <a:moveTo>
                  <a:pt x="2130996" y="137616"/>
                </a:moveTo>
                <a:lnTo>
                  <a:pt x="2119261" y="137616"/>
                </a:lnTo>
                <a:lnTo>
                  <a:pt x="2114194" y="139750"/>
                </a:lnTo>
                <a:lnTo>
                  <a:pt x="2105660" y="148284"/>
                </a:lnTo>
                <a:lnTo>
                  <a:pt x="2103526" y="153351"/>
                </a:lnTo>
                <a:lnTo>
                  <a:pt x="2103526" y="165086"/>
                </a:lnTo>
                <a:lnTo>
                  <a:pt x="2105660" y="170153"/>
                </a:lnTo>
                <a:lnTo>
                  <a:pt x="2114194" y="178688"/>
                </a:lnTo>
                <a:lnTo>
                  <a:pt x="2119261" y="180822"/>
                </a:lnTo>
                <a:lnTo>
                  <a:pt x="2130996" y="180822"/>
                </a:lnTo>
                <a:lnTo>
                  <a:pt x="2136063" y="178688"/>
                </a:lnTo>
                <a:lnTo>
                  <a:pt x="2144598" y="170153"/>
                </a:lnTo>
                <a:lnTo>
                  <a:pt x="2146731" y="165086"/>
                </a:lnTo>
                <a:lnTo>
                  <a:pt x="2146731" y="153351"/>
                </a:lnTo>
                <a:lnTo>
                  <a:pt x="2144598" y="148284"/>
                </a:lnTo>
                <a:lnTo>
                  <a:pt x="2136063" y="139750"/>
                </a:lnTo>
                <a:lnTo>
                  <a:pt x="2130996" y="137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4042567" y="4236274"/>
            <a:ext cx="3734219" cy="22696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4100683" y="4682821"/>
            <a:ext cx="744442" cy="558331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5700247" y="4659553"/>
            <a:ext cx="918919" cy="604859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7474184" y="4706063"/>
            <a:ext cx="697914" cy="51180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355763" y="6007752"/>
            <a:ext cx="5852972" cy="229895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0481271" y="2905765"/>
            <a:ext cx="698750" cy="582292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254927" y="8782945"/>
            <a:ext cx="1308366" cy="33519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381349" y="8718054"/>
            <a:ext cx="1070477" cy="40007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254927" y="6523779"/>
            <a:ext cx="1113729" cy="583897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7487487" y="6550814"/>
            <a:ext cx="713651" cy="52983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5654281" y="7572374"/>
            <a:ext cx="1892134" cy="51768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0578693" y="8707240"/>
            <a:ext cx="1297546" cy="410890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2694310" y="8663980"/>
            <a:ext cx="1027225" cy="45414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697334" y="6512243"/>
            <a:ext cx="606986" cy="60698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4539594" y="8782945"/>
            <a:ext cx="1178606" cy="33519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3551821" y="6491338"/>
            <a:ext cx="962348" cy="648774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1227689" y="6492999"/>
            <a:ext cx="645482" cy="645482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9384309" y="6512243"/>
            <a:ext cx="660208" cy="606986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0127805" y="7460183"/>
            <a:ext cx="702838" cy="746089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997671" y="7589932"/>
            <a:ext cx="1384045" cy="486580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5266669" y="6458922"/>
            <a:ext cx="1124541" cy="71365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7574387" y="6383219"/>
            <a:ext cx="497392" cy="865032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6790791" y="8901883"/>
            <a:ext cx="1427302" cy="216257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6408781" y="7542410"/>
            <a:ext cx="1339189" cy="527358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3056362" y="6594078"/>
            <a:ext cx="1027225" cy="443329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5269781" y="8681766"/>
            <a:ext cx="702859" cy="436477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1604688" y="7543773"/>
            <a:ext cx="578848" cy="578847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155770" y="7492597"/>
            <a:ext cx="724463" cy="681212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4391259" y="7665611"/>
            <a:ext cx="1243483" cy="335199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6536288" y="8674796"/>
            <a:ext cx="1589493" cy="443329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2957556" y="7546682"/>
            <a:ext cx="659587" cy="57308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036163" y="8707240"/>
            <a:ext cx="724463" cy="410890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0" y="6434734"/>
            <a:ext cx="1028700" cy="2044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6021670" y="0"/>
                  </a:moveTo>
                  <a:lnTo>
                    <a:pt x="0" y="0"/>
                  </a:lnTo>
                  <a:lnTo>
                    <a:pt x="0" y="826348"/>
                  </a:lnTo>
                  <a:lnTo>
                    <a:pt x="18328259" y="8815692"/>
                  </a:lnTo>
                  <a:lnTo>
                    <a:pt x="9705829" y="13716000"/>
                  </a:lnTo>
                  <a:lnTo>
                    <a:pt x="16024485" y="13716000"/>
                  </a:lnTo>
                  <a:lnTo>
                    <a:pt x="19456400" y="11777771"/>
                  </a:lnTo>
                  <a:lnTo>
                    <a:pt x="19456400" y="5806122"/>
                  </a:lnTo>
                  <a:lnTo>
                    <a:pt x="602167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29876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4"/>
                  </a:lnTo>
                  <a:lnTo>
                    <a:pt x="10652" y="66993"/>
                  </a:lnTo>
                  <a:lnTo>
                    <a:pt x="25404" y="109423"/>
                  </a:lnTo>
                  <a:lnTo>
                    <a:pt x="45345" y="149134"/>
                  </a:lnTo>
                  <a:lnTo>
                    <a:pt x="70062" y="185713"/>
                  </a:lnTo>
                  <a:lnTo>
                    <a:pt x="99144" y="218749"/>
                  </a:lnTo>
                  <a:lnTo>
                    <a:pt x="132181" y="247831"/>
                  </a:lnTo>
                  <a:lnTo>
                    <a:pt x="168760" y="272548"/>
                  </a:lnTo>
                  <a:lnTo>
                    <a:pt x="208470" y="292488"/>
                  </a:lnTo>
                  <a:lnTo>
                    <a:pt x="250901" y="307241"/>
                  </a:lnTo>
                  <a:lnTo>
                    <a:pt x="295640" y="316394"/>
                  </a:lnTo>
                  <a:lnTo>
                    <a:pt x="342276" y="319536"/>
                  </a:lnTo>
                  <a:lnTo>
                    <a:pt x="389002" y="316394"/>
                  </a:lnTo>
                  <a:lnTo>
                    <a:pt x="433799" y="307241"/>
                  </a:lnTo>
                  <a:lnTo>
                    <a:pt x="476261" y="292488"/>
                  </a:lnTo>
                  <a:lnTo>
                    <a:pt x="515981" y="272548"/>
                  </a:lnTo>
                  <a:lnTo>
                    <a:pt x="552552" y="247831"/>
                  </a:lnTo>
                  <a:lnTo>
                    <a:pt x="585567" y="218749"/>
                  </a:lnTo>
                  <a:lnTo>
                    <a:pt x="614619" y="185713"/>
                  </a:lnTo>
                  <a:lnTo>
                    <a:pt x="639301" y="149134"/>
                  </a:lnTo>
                  <a:lnTo>
                    <a:pt x="659207" y="109423"/>
                  </a:lnTo>
                  <a:lnTo>
                    <a:pt x="673929" y="66993"/>
                  </a:lnTo>
                  <a:lnTo>
                    <a:pt x="683061" y="22254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13067" y="73163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90"/>
                  </a:lnTo>
                  <a:lnTo>
                    <a:pt x="133824" y="56207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5"/>
                  </a:lnTo>
                  <a:lnTo>
                    <a:pt x="12295" y="237045"/>
                  </a:lnTo>
                  <a:lnTo>
                    <a:pt x="3142" y="281785"/>
                  </a:lnTo>
                  <a:lnTo>
                    <a:pt x="0" y="328421"/>
                  </a:lnTo>
                  <a:lnTo>
                    <a:pt x="3142" y="375058"/>
                  </a:lnTo>
                  <a:lnTo>
                    <a:pt x="12295" y="419797"/>
                  </a:lnTo>
                  <a:lnTo>
                    <a:pt x="27047" y="462227"/>
                  </a:lnTo>
                  <a:lnTo>
                    <a:pt x="46988" y="501938"/>
                  </a:lnTo>
                  <a:lnTo>
                    <a:pt x="71705" y="538517"/>
                  </a:lnTo>
                  <a:lnTo>
                    <a:pt x="100787" y="571553"/>
                  </a:lnTo>
                  <a:lnTo>
                    <a:pt x="133824" y="600635"/>
                  </a:lnTo>
                  <a:lnTo>
                    <a:pt x="170403" y="625352"/>
                  </a:lnTo>
                  <a:lnTo>
                    <a:pt x="210113" y="645292"/>
                  </a:lnTo>
                  <a:lnTo>
                    <a:pt x="243332" y="656842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28234" y="1801365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8"/>
                  </a:lnTo>
                  <a:lnTo>
                    <a:pt x="133824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4" y="616133"/>
                  </a:lnTo>
                  <a:lnTo>
                    <a:pt x="170403" y="640850"/>
                  </a:lnTo>
                  <a:lnTo>
                    <a:pt x="210113" y="660791"/>
                  </a:lnTo>
                  <a:lnTo>
                    <a:pt x="252544" y="675543"/>
                  </a:lnTo>
                  <a:lnTo>
                    <a:pt x="297283" y="684696"/>
                  </a:lnTo>
                  <a:lnTo>
                    <a:pt x="343919" y="687838"/>
                  </a:lnTo>
                  <a:lnTo>
                    <a:pt x="390645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653359" y="12944421"/>
              <a:ext cx="332740" cy="254635"/>
            </a:xfrm>
            <a:custGeom>
              <a:avLst/>
              <a:gdLst/>
              <a:ahLst/>
              <a:cxnLst/>
              <a:rect l="l" t="t" r="r" b="b"/>
              <a:pathLst>
                <a:path w="332740" h="254634">
                  <a:moveTo>
                    <a:pt x="112014" y="57911"/>
                  </a:moveTo>
                  <a:lnTo>
                    <a:pt x="67437" y="57911"/>
                  </a:lnTo>
                  <a:lnTo>
                    <a:pt x="67437" y="254126"/>
                  </a:lnTo>
                  <a:lnTo>
                    <a:pt x="112014" y="254126"/>
                  </a:lnTo>
                  <a:lnTo>
                    <a:pt x="112014" y="57911"/>
                  </a:lnTo>
                  <a:close/>
                </a:path>
                <a:path w="332740" h="254634">
                  <a:moveTo>
                    <a:pt x="112014" y="0"/>
                  </a:moveTo>
                  <a:lnTo>
                    <a:pt x="73152" y="0"/>
                  </a:lnTo>
                  <a:lnTo>
                    <a:pt x="0" y="73913"/>
                  </a:lnTo>
                  <a:lnTo>
                    <a:pt x="25908" y="100964"/>
                  </a:lnTo>
                  <a:lnTo>
                    <a:pt x="67437" y="57911"/>
                  </a:lnTo>
                  <a:lnTo>
                    <a:pt x="112014" y="57911"/>
                  </a:lnTo>
                  <a:lnTo>
                    <a:pt x="112014" y="0"/>
                  </a:lnTo>
                  <a:close/>
                </a:path>
                <a:path w="332740" h="254634">
                  <a:moveTo>
                    <a:pt x="332567" y="0"/>
                  </a:moveTo>
                  <a:lnTo>
                    <a:pt x="149306" y="0"/>
                  </a:lnTo>
                  <a:lnTo>
                    <a:pt x="149306" y="39242"/>
                  </a:lnTo>
                  <a:lnTo>
                    <a:pt x="281132" y="39242"/>
                  </a:lnTo>
                  <a:lnTo>
                    <a:pt x="185120" y="254126"/>
                  </a:lnTo>
                  <a:lnTo>
                    <a:pt x="233888" y="254126"/>
                  </a:lnTo>
                  <a:lnTo>
                    <a:pt x="332567" y="30860"/>
                  </a:lnTo>
                  <a:lnTo>
                    <a:pt x="3325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503" y="0"/>
              <a:ext cx="4636896" cy="21678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2600" y="2599361"/>
              <a:ext cx="9131300" cy="99524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63100" y="2764459"/>
              <a:ext cx="8623300" cy="94444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6200" y="1071346"/>
              <a:ext cx="3411220" cy="438150"/>
            </a:xfrm>
            <a:custGeom>
              <a:avLst/>
              <a:gdLst/>
              <a:ahLst/>
              <a:cxnLst/>
              <a:rect l="l" t="t" r="r" b="b"/>
              <a:pathLst>
                <a:path w="3411220" h="438150">
                  <a:moveTo>
                    <a:pt x="592678" y="0"/>
                  </a:moveTo>
                  <a:lnTo>
                    <a:pt x="545846" y="3849"/>
                  </a:lnTo>
                  <a:lnTo>
                    <a:pt x="503143" y="15398"/>
                  </a:lnTo>
                  <a:lnTo>
                    <a:pt x="464567" y="34647"/>
                  </a:lnTo>
                  <a:lnTo>
                    <a:pt x="430118" y="61594"/>
                  </a:lnTo>
                  <a:lnTo>
                    <a:pt x="402059" y="94535"/>
                  </a:lnTo>
                  <a:lnTo>
                    <a:pt x="382017" y="131762"/>
                  </a:lnTo>
                  <a:lnTo>
                    <a:pt x="369991" y="173275"/>
                  </a:lnTo>
                  <a:lnTo>
                    <a:pt x="365983" y="219074"/>
                  </a:lnTo>
                  <a:lnTo>
                    <a:pt x="369991" y="264874"/>
                  </a:lnTo>
                  <a:lnTo>
                    <a:pt x="382017" y="306387"/>
                  </a:lnTo>
                  <a:lnTo>
                    <a:pt x="402059" y="343614"/>
                  </a:lnTo>
                  <a:lnTo>
                    <a:pt x="430118" y="376554"/>
                  </a:lnTo>
                  <a:lnTo>
                    <a:pt x="464567" y="403502"/>
                  </a:lnTo>
                  <a:lnTo>
                    <a:pt x="503143" y="422751"/>
                  </a:lnTo>
                  <a:lnTo>
                    <a:pt x="545846" y="434300"/>
                  </a:lnTo>
                  <a:lnTo>
                    <a:pt x="592678" y="438149"/>
                  </a:lnTo>
                  <a:lnTo>
                    <a:pt x="639469" y="434300"/>
                  </a:lnTo>
                  <a:lnTo>
                    <a:pt x="682054" y="422751"/>
                  </a:lnTo>
                  <a:lnTo>
                    <a:pt x="720432" y="403502"/>
                  </a:lnTo>
                  <a:lnTo>
                    <a:pt x="754603" y="376554"/>
                  </a:lnTo>
                  <a:lnTo>
                    <a:pt x="782662" y="343614"/>
                  </a:lnTo>
                  <a:lnTo>
                    <a:pt x="783730" y="341629"/>
                  </a:lnTo>
                  <a:lnTo>
                    <a:pt x="592678" y="341629"/>
                  </a:lnTo>
                  <a:lnTo>
                    <a:pt x="567913" y="339447"/>
                  </a:lnTo>
                  <a:lnTo>
                    <a:pt x="526003" y="321984"/>
                  </a:lnTo>
                  <a:lnTo>
                    <a:pt x="494967" y="288131"/>
                  </a:lnTo>
                  <a:lnTo>
                    <a:pt x="479092" y="244316"/>
                  </a:lnTo>
                  <a:lnTo>
                    <a:pt x="477108" y="219074"/>
                  </a:lnTo>
                  <a:lnTo>
                    <a:pt x="479092" y="193833"/>
                  </a:lnTo>
                  <a:lnTo>
                    <a:pt x="494967" y="150018"/>
                  </a:lnTo>
                  <a:lnTo>
                    <a:pt x="526003" y="116165"/>
                  </a:lnTo>
                  <a:lnTo>
                    <a:pt x="567913" y="98702"/>
                  </a:lnTo>
                  <a:lnTo>
                    <a:pt x="592678" y="96519"/>
                  </a:lnTo>
                  <a:lnTo>
                    <a:pt x="783730" y="96519"/>
                  </a:lnTo>
                  <a:lnTo>
                    <a:pt x="782662" y="94535"/>
                  </a:lnTo>
                  <a:lnTo>
                    <a:pt x="754603" y="61594"/>
                  </a:lnTo>
                  <a:lnTo>
                    <a:pt x="720432" y="34647"/>
                  </a:lnTo>
                  <a:lnTo>
                    <a:pt x="682054" y="15398"/>
                  </a:lnTo>
                  <a:lnTo>
                    <a:pt x="639469" y="3849"/>
                  </a:lnTo>
                  <a:lnTo>
                    <a:pt x="592678" y="0"/>
                  </a:lnTo>
                  <a:close/>
                </a:path>
                <a:path w="3411220" h="438150">
                  <a:moveTo>
                    <a:pt x="109220" y="6984"/>
                  </a:moveTo>
                  <a:lnTo>
                    <a:pt x="0" y="6984"/>
                  </a:lnTo>
                  <a:lnTo>
                    <a:pt x="0" y="430529"/>
                  </a:lnTo>
                  <a:lnTo>
                    <a:pt x="109220" y="430529"/>
                  </a:lnTo>
                  <a:lnTo>
                    <a:pt x="109220" y="306704"/>
                  </a:lnTo>
                  <a:lnTo>
                    <a:pt x="137795" y="271144"/>
                  </a:lnTo>
                  <a:lnTo>
                    <a:pt x="260335" y="271144"/>
                  </a:lnTo>
                  <a:lnTo>
                    <a:pt x="209550" y="205104"/>
                  </a:lnTo>
                  <a:lnTo>
                    <a:pt x="229580" y="180974"/>
                  </a:lnTo>
                  <a:lnTo>
                    <a:pt x="109220" y="180974"/>
                  </a:lnTo>
                  <a:lnTo>
                    <a:pt x="109220" y="6984"/>
                  </a:lnTo>
                  <a:close/>
                </a:path>
                <a:path w="3411220" h="438150">
                  <a:moveTo>
                    <a:pt x="260335" y="271144"/>
                  </a:moveTo>
                  <a:lnTo>
                    <a:pt x="137795" y="271144"/>
                  </a:lnTo>
                  <a:lnTo>
                    <a:pt x="248920" y="430529"/>
                  </a:lnTo>
                  <a:lnTo>
                    <a:pt x="382905" y="430529"/>
                  </a:lnTo>
                  <a:lnTo>
                    <a:pt x="260335" y="271144"/>
                  </a:lnTo>
                  <a:close/>
                </a:path>
                <a:path w="3411220" h="438150">
                  <a:moveTo>
                    <a:pt x="783730" y="96519"/>
                  </a:moveTo>
                  <a:lnTo>
                    <a:pt x="592678" y="96519"/>
                  </a:lnTo>
                  <a:lnTo>
                    <a:pt x="617165" y="98702"/>
                  </a:lnTo>
                  <a:lnTo>
                    <a:pt x="639192" y="105251"/>
                  </a:lnTo>
                  <a:lnTo>
                    <a:pt x="675863" y="131444"/>
                  </a:lnTo>
                  <a:lnTo>
                    <a:pt x="699675" y="170814"/>
                  </a:lnTo>
                  <a:lnTo>
                    <a:pt x="707613" y="219074"/>
                  </a:lnTo>
                  <a:lnTo>
                    <a:pt x="705629" y="244316"/>
                  </a:lnTo>
                  <a:lnTo>
                    <a:pt x="689753" y="288131"/>
                  </a:lnTo>
                  <a:lnTo>
                    <a:pt x="658758" y="321984"/>
                  </a:lnTo>
                  <a:lnTo>
                    <a:pt x="617165" y="339447"/>
                  </a:lnTo>
                  <a:lnTo>
                    <a:pt x="592678" y="341629"/>
                  </a:lnTo>
                  <a:lnTo>
                    <a:pt x="783730" y="341629"/>
                  </a:lnTo>
                  <a:lnTo>
                    <a:pt x="802704" y="306387"/>
                  </a:lnTo>
                  <a:lnTo>
                    <a:pt x="814729" y="264874"/>
                  </a:lnTo>
                  <a:lnTo>
                    <a:pt x="818738" y="219074"/>
                  </a:lnTo>
                  <a:lnTo>
                    <a:pt x="814729" y="173275"/>
                  </a:lnTo>
                  <a:lnTo>
                    <a:pt x="802704" y="131762"/>
                  </a:lnTo>
                  <a:lnTo>
                    <a:pt x="783730" y="96519"/>
                  </a:lnTo>
                  <a:close/>
                </a:path>
                <a:path w="3411220" h="438150">
                  <a:moveTo>
                    <a:pt x="374015" y="6984"/>
                  </a:moveTo>
                  <a:lnTo>
                    <a:pt x="239395" y="6984"/>
                  </a:lnTo>
                  <a:lnTo>
                    <a:pt x="109220" y="180974"/>
                  </a:lnTo>
                  <a:lnTo>
                    <a:pt x="229580" y="180974"/>
                  </a:lnTo>
                  <a:lnTo>
                    <a:pt x="374015" y="6984"/>
                  </a:lnTo>
                  <a:close/>
                </a:path>
                <a:path w="3411220" h="438150">
                  <a:moveTo>
                    <a:pt x="982964" y="6984"/>
                  </a:moveTo>
                  <a:lnTo>
                    <a:pt x="873744" y="6984"/>
                  </a:lnTo>
                  <a:lnTo>
                    <a:pt x="873744" y="430529"/>
                  </a:lnTo>
                  <a:lnTo>
                    <a:pt x="982964" y="430529"/>
                  </a:lnTo>
                  <a:lnTo>
                    <a:pt x="982964" y="260349"/>
                  </a:lnTo>
                  <a:lnTo>
                    <a:pt x="1268082" y="260349"/>
                  </a:lnTo>
                  <a:lnTo>
                    <a:pt x="1268082" y="165099"/>
                  </a:lnTo>
                  <a:lnTo>
                    <a:pt x="982964" y="165099"/>
                  </a:lnTo>
                  <a:lnTo>
                    <a:pt x="982964" y="6984"/>
                  </a:lnTo>
                  <a:close/>
                </a:path>
                <a:path w="3411220" h="438150">
                  <a:moveTo>
                    <a:pt x="1268082" y="260349"/>
                  </a:moveTo>
                  <a:lnTo>
                    <a:pt x="1158859" y="260349"/>
                  </a:lnTo>
                  <a:lnTo>
                    <a:pt x="1158859" y="430529"/>
                  </a:lnTo>
                  <a:lnTo>
                    <a:pt x="1268082" y="430529"/>
                  </a:lnTo>
                  <a:lnTo>
                    <a:pt x="1268082" y="260349"/>
                  </a:lnTo>
                  <a:close/>
                </a:path>
                <a:path w="3411220" h="438150">
                  <a:moveTo>
                    <a:pt x="1268082" y="6984"/>
                  </a:moveTo>
                  <a:lnTo>
                    <a:pt x="1158859" y="6984"/>
                  </a:lnTo>
                  <a:lnTo>
                    <a:pt x="1158859" y="165099"/>
                  </a:lnTo>
                  <a:lnTo>
                    <a:pt x="1268082" y="165099"/>
                  </a:lnTo>
                  <a:lnTo>
                    <a:pt x="1268082" y="6984"/>
                  </a:lnTo>
                  <a:close/>
                </a:path>
                <a:path w="3411220" h="438150">
                  <a:moveTo>
                    <a:pt x="1548244" y="102234"/>
                  </a:moveTo>
                  <a:lnTo>
                    <a:pt x="1439024" y="102234"/>
                  </a:lnTo>
                  <a:lnTo>
                    <a:pt x="1439024" y="430529"/>
                  </a:lnTo>
                  <a:lnTo>
                    <a:pt x="1548244" y="430529"/>
                  </a:lnTo>
                  <a:lnTo>
                    <a:pt x="1548244" y="102234"/>
                  </a:lnTo>
                  <a:close/>
                </a:path>
                <a:path w="3411220" h="438150">
                  <a:moveTo>
                    <a:pt x="1930742" y="6984"/>
                  </a:moveTo>
                  <a:lnTo>
                    <a:pt x="1793582" y="6984"/>
                  </a:lnTo>
                  <a:lnTo>
                    <a:pt x="1634197" y="430529"/>
                  </a:lnTo>
                  <a:lnTo>
                    <a:pt x="1758022" y="430529"/>
                  </a:lnTo>
                  <a:lnTo>
                    <a:pt x="1778977" y="369569"/>
                  </a:lnTo>
                  <a:lnTo>
                    <a:pt x="2067731" y="369569"/>
                  </a:lnTo>
                  <a:lnTo>
                    <a:pt x="2031745" y="274319"/>
                  </a:lnTo>
                  <a:lnTo>
                    <a:pt x="1808187" y="274319"/>
                  </a:lnTo>
                  <a:lnTo>
                    <a:pt x="1862162" y="114934"/>
                  </a:lnTo>
                  <a:lnTo>
                    <a:pt x="1971527" y="114934"/>
                  </a:lnTo>
                  <a:lnTo>
                    <a:pt x="1930742" y="6984"/>
                  </a:lnTo>
                  <a:close/>
                </a:path>
                <a:path w="3411220" h="438150">
                  <a:moveTo>
                    <a:pt x="2067731" y="369569"/>
                  </a:moveTo>
                  <a:lnTo>
                    <a:pt x="1945982" y="369569"/>
                  </a:lnTo>
                  <a:lnTo>
                    <a:pt x="1966937" y="430529"/>
                  </a:lnTo>
                  <a:lnTo>
                    <a:pt x="2090762" y="430529"/>
                  </a:lnTo>
                  <a:lnTo>
                    <a:pt x="2067731" y="369569"/>
                  </a:lnTo>
                  <a:close/>
                </a:path>
                <a:path w="3411220" h="438150">
                  <a:moveTo>
                    <a:pt x="1971527" y="114934"/>
                  </a:moveTo>
                  <a:lnTo>
                    <a:pt x="1862162" y="114934"/>
                  </a:lnTo>
                  <a:lnTo>
                    <a:pt x="1916137" y="274319"/>
                  </a:lnTo>
                  <a:lnTo>
                    <a:pt x="2031745" y="274319"/>
                  </a:lnTo>
                  <a:lnTo>
                    <a:pt x="1971527" y="114934"/>
                  </a:lnTo>
                  <a:close/>
                </a:path>
                <a:path w="3411220" h="438150">
                  <a:moveTo>
                    <a:pt x="1666354" y="6984"/>
                  </a:moveTo>
                  <a:lnTo>
                    <a:pt x="1320279" y="6984"/>
                  </a:lnTo>
                  <a:lnTo>
                    <a:pt x="1320279" y="102234"/>
                  </a:lnTo>
                  <a:lnTo>
                    <a:pt x="1666354" y="102234"/>
                  </a:lnTo>
                  <a:lnTo>
                    <a:pt x="1666354" y="6984"/>
                  </a:lnTo>
                  <a:close/>
                </a:path>
                <a:path w="3411220" h="438150">
                  <a:moveTo>
                    <a:pt x="2231263" y="6984"/>
                  </a:moveTo>
                  <a:lnTo>
                    <a:pt x="2122043" y="6984"/>
                  </a:lnTo>
                  <a:lnTo>
                    <a:pt x="2122043" y="430529"/>
                  </a:lnTo>
                  <a:lnTo>
                    <a:pt x="2231263" y="430529"/>
                  </a:lnTo>
                  <a:lnTo>
                    <a:pt x="2231263" y="306704"/>
                  </a:lnTo>
                  <a:lnTo>
                    <a:pt x="2259838" y="271144"/>
                  </a:lnTo>
                  <a:lnTo>
                    <a:pt x="2382378" y="271144"/>
                  </a:lnTo>
                  <a:lnTo>
                    <a:pt x="2331593" y="205104"/>
                  </a:lnTo>
                  <a:lnTo>
                    <a:pt x="2351623" y="180974"/>
                  </a:lnTo>
                  <a:lnTo>
                    <a:pt x="2231263" y="180974"/>
                  </a:lnTo>
                  <a:lnTo>
                    <a:pt x="2231263" y="6984"/>
                  </a:lnTo>
                  <a:close/>
                </a:path>
                <a:path w="3411220" h="438150">
                  <a:moveTo>
                    <a:pt x="2382378" y="271144"/>
                  </a:moveTo>
                  <a:lnTo>
                    <a:pt x="2259838" y="271144"/>
                  </a:lnTo>
                  <a:lnTo>
                    <a:pt x="2370963" y="430529"/>
                  </a:lnTo>
                  <a:lnTo>
                    <a:pt x="2504948" y="430529"/>
                  </a:lnTo>
                  <a:lnTo>
                    <a:pt x="2382378" y="271144"/>
                  </a:lnTo>
                  <a:close/>
                </a:path>
                <a:path w="3411220" h="438150">
                  <a:moveTo>
                    <a:pt x="2496058" y="6984"/>
                  </a:moveTo>
                  <a:lnTo>
                    <a:pt x="2361438" y="6984"/>
                  </a:lnTo>
                  <a:lnTo>
                    <a:pt x="2231263" y="180974"/>
                  </a:lnTo>
                  <a:lnTo>
                    <a:pt x="2351623" y="180974"/>
                  </a:lnTo>
                  <a:lnTo>
                    <a:pt x="2496058" y="6984"/>
                  </a:lnTo>
                  <a:close/>
                </a:path>
                <a:path w="3411220" h="438150">
                  <a:moveTo>
                    <a:pt x="2741358" y="102234"/>
                  </a:moveTo>
                  <a:lnTo>
                    <a:pt x="2632138" y="102234"/>
                  </a:lnTo>
                  <a:lnTo>
                    <a:pt x="2632138" y="430529"/>
                  </a:lnTo>
                  <a:lnTo>
                    <a:pt x="2741358" y="430529"/>
                  </a:lnTo>
                  <a:lnTo>
                    <a:pt x="2741358" y="102234"/>
                  </a:lnTo>
                  <a:close/>
                </a:path>
                <a:path w="3411220" h="438150">
                  <a:moveTo>
                    <a:pt x="2859468" y="6984"/>
                  </a:moveTo>
                  <a:lnTo>
                    <a:pt x="2513393" y="6984"/>
                  </a:lnTo>
                  <a:lnTo>
                    <a:pt x="2513393" y="102234"/>
                  </a:lnTo>
                  <a:lnTo>
                    <a:pt x="2859468" y="102234"/>
                  </a:lnTo>
                  <a:lnTo>
                    <a:pt x="2859468" y="6984"/>
                  </a:lnTo>
                  <a:close/>
                </a:path>
                <a:path w="3411220" h="438150">
                  <a:moveTo>
                    <a:pt x="3020669" y="6984"/>
                  </a:moveTo>
                  <a:lnTo>
                    <a:pt x="2911449" y="6984"/>
                  </a:lnTo>
                  <a:lnTo>
                    <a:pt x="2911449" y="430529"/>
                  </a:lnTo>
                  <a:lnTo>
                    <a:pt x="3123539" y="430529"/>
                  </a:lnTo>
                  <a:lnTo>
                    <a:pt x="3156003" y="428029"/>
                  </a:lnTo>
                  <a:lnTo>
                    <a:pt x="3209977" y="408027"/>
                  </a:lnTo>
                  <a:lnTo>
                    <a:pt x="3248715" y="368974"/>
                  </a:lnTo>
                  <a:lnTo>
                    <a:pt x="3263718" y="335279"/>
                  </a:lnTo>
                  <a:lnTo>
                    <a:pt x="3020669" y="335279"/>
                  </a:lnTo>
                  <a:lnTo>
                    <a:pt x="3020669" y="244474"/>
                  </a:lnTo>
                  <a:lnTo>
                    <a:pt x="3263751" y="244474"/>
                  </a:lnTo>
                  <a:lnTo>
                    <a:pt x="3261018" y="234791"/>
                  </a:lnTo>
                  <a:lnTo>
                    <a:pt x="3231489" y="189864"/>
                  </a:lnTo>
                  <a:lnTo>
                    <a:pt x="3184815" y="159385"/>
                  </a:lnTo>
                  <a:lnTo>
                    <a:pt x="3123539" y="149224"/>
                  </a:lnTo>
                  <a:lnTo>
                    <a:pt x="3020669" y="149224"/>
                  </a:lnTo>
                  <a:lnTo>
                    <a:pt x="3020669" y="6984"/>
                  </a:lnTo>
                  <a:close/>
                </a:path>
                <a:path w="3411220" h="438150">
                  <a:moveTo>
                    <a:pt x="3263751" y="244474"/>
                  </a:moveTo>
                  <a:lnTo>
                    <a:pt x="3108934" y="244474"/>
                  </a:lnTo>
                  <a:lnTo>
                    <a:pt x="3119533" y="245229"/>
                  </a:lnTo>
                  <a:lnTo>
                    <a:pt x="3129099" y="247491"/>
                  </a:lnTo>
                  <a:lnTo>
                    <a:pt x="3158822" y="279638"/>
                  </a:lnTo>
                  <a:lnTo>
                    <a:pt x="3159734" y="289559"/>
                  </a:lnTo>
                  <a:lnTo>
                    <a:pt x="3158822" y="299759"/>
                  </a:lnTo>
                  <a:lnTo>
                    <a:pt x="3129099" y="332263"/>
                  </a:lnTo>
                  <a:lnTo>
                    <a:pt x="3108934" y="335279"/>
                  </a:lnTo>
                  <a:lnTo>
                    <a:pt x="3263718" y="335279"/>
                  </a:lnTo>
                  <a:lnTo>
                    <a:pt x="3268399" y="318492"/>
                  </a:lnTo>
                  <a:lnTo>
                    <a:pt x="3270859" y="289559"/>
                  </a:lnTo>
                  <a:lnTo>
                    <a:pt x="3268399" y="260945"/>
                  </a:lnTo>
                  <a:lnTo>
                    <a:pt x="3263751" y="244474"/>
                  </a:lnTo>
                  <a:close/>
                </a:path>
                <a:path w="3411220" h="438150">
                  <a:moveTo>
                    <a:pt x="3411194" y="6984"/>
                  </a:moveTo>
                  <a:lnTo>
                    <a:pt x="3301974" y="6984"/>
                  </a:lnTo>
                  <a:lnTo>
                    <a:pt x="3301974" y="430529"/>
                  </a:lnTo>
                  <a:lnTo>
                    <a:pt x="3411194" y="430529"/>
                  </a:lnTo>
                  <a:lnTo>
                    <a:pt x="3411194" y="6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1187101"/>
              <a:ext cx="5824855" cy="2529205"/>
            </a:xfrm>
            <a:custGeom>
              <a:avLst/>
              <a:gdLst/>
              <a:ahLst/>
              <a:cxnLst/>
              <a:rect l="l" t="t" r="r" b="b"/>
              <a:pathLst>
                <a:path w="5824855" h="2529205">
                  <a:moveTo>
                    <a:pt x="0" y="0"/>
                  </a:moveTo>
                  <a:lnTo>
                    <a:pt x="0" y="1623929"/>
                  </a:lnTo>
                  <a:lnTo>
                    <a:pt x="2066378" y="2528898"/>
                  </a:lnTo>
                  <a:lnTo>
                    <a:pt x="5824245" y="2528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6113" y="7178604"/>
              <a:ext cx="4988013" cy="7913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8858" y="8176190"/>
              <a:ext cx="4611745" cy="2470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7523" y="8591542"/>
              <a:ext cx="2886574" cy="2373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1259" y="8151761"/>
              <a:ext cx="292099" cy="2921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3159" y="8583561"/>
              <a:ext cx="368299" cy="266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51094" y="5973616"/>
              <a:ext cx="3919175" cy="2470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5782" y="5030980"/>
              <a:ext cx="7238004" cy="6809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57523" y="6385047"/>
              <a:ext cx="3206220" cy="241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1259" y="5949175"/>
              <a:ext cx="292099" cy="2921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3159" y="6380975"/>
              <a:ext cx="368299" cy="266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6113" y="2849039"/>
              <a:ext cx="4988013" cy="7200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48858" y="3838174"/>
              <a:ext cx="5846922" cy="2470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57523" y="4253522"/>
              <a:ext cx="3388833" cy="23395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1259" y="3813746"/>
              <a:ext cx="292099" cy="2921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3159" y="4245546"/>
              <a:ext cx="368299" cy="2667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16113" y="9381182"/>
              <a:ext cx="6266446" cy="7200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48858" y="10349731"/>
              <a:ext cx="3676822" cy="2470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57523" y="10761162"/>
              <a:ext cx="3839505" cy="2412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1259" y="10325303"/>
              <a:ext cx="292099" cy="2921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3159" y="10757103"/>
              <a:ext cx="368299" cy="266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7919700" cy="13716000"/>
            </a:xfrm>
            <a:custGeom>
              <a:avLst/>
              <a:gdLst/>
              <a:ahLst/>
              <a:cxnLst/>
              <a:rect l="l" t="t" r="r" b="b"/>
              <a:pathLst>
                <a:path w="17919700" h="13716000">
                  <a:moveTo>
                    <a:pt x="2832562" y="0"/>
                  </a:moveTo>
                  <a:lnTo>
                    <a:pt x="0" y="0"/>
                  </a:lnTo>
                  <a:lnTo>
                    <a:pt x="0" y="2076768"/>
                  </a:lnTo>
                  <a:lnTo>
                    <a:pt x="13078967" y="7922615"/>
                  </a:lnTo>
                  <a:lnTo>
                    <a:pt x="2945369" y="13716000"/>
                  </a:lnTo>
                  <a:lnTo>
                    <a:pt x="9057533" y="13716000"/>
                  </a:lnTo>
                  <a:lnTo>
                    <a:pt x="17919700" y="8712771"/>
                  </a:lnTo>
                  <a:lnTo>
                    <a:pt x="17919700" y="6586918"/>
                  </a:lnTo>
                  <a:lnTo>
                    <a:pt x="2832562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0003" y="4789068"/>
              <a:ext cx="10236200" cy="2424430"/>
            </a:xfrm>
            <a:custGeom>
              <a:avLst/>
              <a:gdLst/>
              <a:ahLst/>
              <a:cxnLst/>
              <a:rect l="l" t="t" r="r" b="b"/>
              <a:pathLst>
                <a:path w="10236200" h="2424429">
                  <a:moveTo>
                    <a:pt x="2224976" y="0"/>
                  </a:moveTo>
                  <a:lnTo>
                    <a:pt x="2171650" y="2095"/>
                  </a:lnTo>
                  <a:lnTo>
                    <a:pt x="2120637" y="8382"/>
                  </a:lnTo>
                  <a:lnTo>
                    <a:pt x="2071938" y="18859"/>
                  </a:lnTo>
                  <a:lnTo>
                    <a:pt x="2025553" y="33528"/>
                  </a:lnTo>
                  <a:lnTo>
                    <a:pt x="1981481" y="52387"/>
                  </a:lnTo>
                  <a:lnTo>
                    <a:pt x="1939724" y="75438"/>
                  </a:lnTo>
                  <a:lnTo>
                    <a:pt x="1900281" y="102679"/>
                  </a:lnTo>
                  <a:lnTo>
                    <a:pt x="1863153" y="134112"/>
                  </a:lnTo>
                  <a:lnTo>
                    <a:pt x="1829756" y="168884"/>
                  </a:lnTo>
                  <a:lnTo>
                    <a:pt x="1800812" y="206144"/>
                  </a:lnTo>
                  <a:lnTo>
                    <a:pt x="1776321" y="245893"/>
                  </a:lnTo>
                  <a:lnTo>
                    <a:pt x="1756283" y="288131"/>
                  </a:lnTo>
                  <a:lnTo>
                    <a:pt x="1740697" y="332857"/>
                  </a:lnTo>
                  <a:lnTo>
                    <a:pt x="1729565" y="380071"/>
                  </a:lnTo>
                  <a:lnTo>
                    <a:pt x="1722885" y="429773"/>
                  </a:lnTo>
                  <a:lnTo>
                    <a:pt x="1720659" y="481965"/>
                  </a:lnTo>
                  <a:lnTo>
                    <a:pt x="1722907" y="533847"/>
                  </a:lnTo>
                  <a:lnTo>
                    <a:pt x="1729653" y="583330"/>
                  </a:lnTo>
                  <a:lnTo>
                    <a:pt x="1740895" y="630412"/>
                  </a:lnTo>
                  <a:lnTo>
                    <a:pt x="1756633" y="675093"/>
                  </a:lnTo>
                  <a:lnTo>
                    <a:pt x="1776868" y="717375"/>
                  </a:lnTo>
                  <a:lnTo>
                    <a:pt x="1801599" y="757256"/>
                  </a:lnTo>
                  <a:lnTo>
                    <a:pt x="1830827" y="794737"/>
                  </a:lnTo>
                  <a:lnTo>
                    <a:pt x="1864550" y="829818"/>
                  </a:lnTo>
                  <a:lnTo>
                    <a:pt x="1901656" y="861250"/>
                  </a:lnTo>
                  <a:lnTo>
                    <a:pt x="1941033" y="888492"/>
                  </a:lnTo>
                  <a:lnTo>
                    <a:pt x="1982681" y="911542"/>
                  </a:lnTo>
                  <a:lnTo>
                    <a:pt x="2026599" y="930402"/>
                  </a:lnTo>
                  <a:lnTo>
                    <a:pt x="2072787" y="945070"/>
                  </a:lnTo>
                  <a:lnTo>
                    <a:pt x="2121246" y="955548"/>
                  </a:lnTo>
                  <a:lnTo>
                    <a:pt x="2171976" y="961834"/>
                  </a:lnTo>
                  <a:lnTo>
                    <a:pt x="2224976" y="963930"/>
                  </a:lnTo>
                  <a:lnTo>
                    <a:pt x="2284266" y="961080"/>
                  </a:lnTo>
                  <a:lnTo>
                    <a:pt x="2339195" y="952530"/>
                  </a:lnTo>
                  <a:lnTo>
                    <a:pt x="2389766" y="938281"/>
                  </a:lnTo>
                  <a:lnTo>
                    <a:pt x="2435978" y="918331"/>
                  </a:lnTo>
                  <a:lnTo>
                    <a:pt x="2477833" y="892683"/>
                  </a:lnTo>
                  <a:lnTo>
                    <a:pt x="2516166" y="862280"/>
                  </a:lnTo>
                  <a:lnTo>
                    <a:pt x="2550699" y="829198"/>
                  </a:lnTo>
                  <a:lnTo>
                    <a:pt x="2581433" y="793435"/>
                  </a:lnTo>
                  <a:lnTo>
                    <a:pt x="2608367" y="754992"/>
                  </a:lnTo>
                  <a:lnTo>
                    <a:pt x="2610283" y="751586"/>
                  </a:lnTo>
                  <a:lnTo>
                    <a:pt x="2224976" y="751586"/>
                  </a:lnTo>
                  <a:lnTo>
                    <a:pt x="2170843" y="746783"/>
                  </a:lnTo>
                  <a:lnTo>
                    <a:pt x="2121600" y="732375"/>
                  </a:lnTo>
                  <a:lnTo>
                    <a:pt x="2077245" y="708364"/>
                  </a:lnTo>
                  <a:lnTo>
                    <a:pt x="2037778" y="674751"/>
                  </a:lnTo>
                  <a:lnTo>
                    <a:pt x="2005998" y="633362"/>
                  </a:lnTo>
                  <a:lnTo>
                    <a:pt x="1983297" y="587435"/>
                  </a:lnTo>
                  <a:lnTo>
                    <a:pt x="1969675" y="536969"/>
                  </a:lnTo>
                  <a:lnTo>
                    <a:pt x="1965134" y="481965"/>
                  </a:lnTo>
                  <a:lnTo>
                    <a:pt x="1969675" y="427041"/>
                  </a:lnTo>
                  <a:lnTo>
                    <a:pt x="1983297" y="376835"/>
                  </a:lnTo>
                  <a:lnTo>
                    <a:pt x="2005998" y="331347"/>
                  </a:lnTo>
                  <a:lnTo>
                    <a:pt x="2037778" y="290576"/>
                  </a:lnTo>
                  <a:lnTo>
                    <a:pt x="2077245" y="256347"/>
                  </a:lnTo>
                  <a:lnTo>
                    <a:pt x="2121600" y="231900"/>
                  </a:lnTo>
                  <a:lnTo>
                    <a:pt x="2170843" y="217232"/>
                  </a:lnTo>
                  <a:lnTo>
                    <a:pt x="2224976" y="212344"/>
                  </a:lnTo>
                  <a:lnTo>
                    <a:pt x="2610309" y="212344"/>
                  </a:lnTo>
                  <a:lnTo>
                    <a:pt x="2604806" y="202550"/>
                  </a:lnTo>
                  <a:lnTo>
                    <a:pt x="2575008" y="160038"/>
                  </a:lnTo>
                  <a:lnTo>
                    <a:pt x="2542109" y="122529"/>
                  </a:lnTo>
                  <a:lnTo>
                    <a:pt x="2506108" y="90020"/>
                  </a:lnTo>
                  <a:lnTo>
                    <a:pt x="2467006" y="62514"/>
                  </a:lnTo>
                  <a:lnTo>
                    <a:pt x="2424803" y="40008"/>
                  </a:lnTo>
                  <a:lnTo>
                    <a:pt x="2379498" y="22504"/>
                  </a:lnTo>
                  <a:lnTo>
                    <a:pt x="2331092" y="10002"/>
                  </a:lnTo>
                  <a:lnTo>
                    <a:pt x="2279585" y="2500"/>
                  </a:lnTo>
                  <a:lnTo>
                    <a:pt x="2224976" y="0"/>
                  </a:lnTo>
                  <a:close/>
                </a:path>
                <a:path w="10236200" h="2424429">
                  <a:moveTo>
                    <a:pt x="2424747" y="616077"/>
                  </a:moveTo>
                  <a:lnTo>
                    <a:pt x="2392962" y="668807"/>
                  </a:lnTo>
                  <a:lnTo>
                    <a:pt x="2345118" y="712470"/>
                  </a:lnTo>
                  <a:lnTo>
                    <a:pt x="2287843" y="741805"/>
                  </a:lnTo>
                  <a:lnTo>
                    <a:pt x="2224976" y="751586"/>
                  </a:lnTo>
                  <a:lnTo>
                    <a:pt x="2610283" y="751586"/>
                  </a:lnTo>
                  <a:lnTo>
                    <a:pt x="2631503" y="713867"/>
                  </a:lnTo>
                  <a:lnTo>
                    <a:pt x="2424747" y="616077"/>
                  </a:lnTo>
                  <a:close/>
                </a:path>
                <a:path w="10236200" h="2424429">
                  <a:moveTo>
                    <a:pt x="2610309" y="212344"/>
                  </a:moveTo>
                  <a:lnTo>
                    <a:pt x="2224976" y="212344"/>
                  </a:lnTo>
                  <a:lnTo>
                    <a:pt x="2257109" y="214787"/>
                  </a:lnTo>
                  <a:lnTo>
                    <a:pt x="2287843" y="222119"/>
                  </a:lnTo>
                  <a:lnTo>
                    <a:pt x="2345118" y="251460"/>
                  </a:lnTo>
                  <a:lnTo>
                    <a:pt x="2392962" y="295113"/>
                  </a:lnTo>
                  <a:lnTo>
                    <a:pt x="2424747" y="347853"/>
                  </a:lnTo>
                  <a:lnTo>
                    <a:pt x="2631503" y="250063"/>
                  </a:lnTo>
                  <a:lnTo>
                    <a:pt x="2610309" y="212344"/>
                  </a:lnTo>
                  <a:close/>
                </a:path>
                <a:path w="10236200" h="2424429">
                  <a:moveTo>
                    <a:pt x="3602951" y="15367"/>
                  </a:moveTo>
                  <a:lnTo>
                    <a:pt x="2735414" y="15367"/>
                  </a:lnTo>
                  <a:lnTo>
                    <a:pt x="2735414" y="947166"/>
                  </a:lnTo>
                  <a:lnTo>
                    <a:pt x="2975698" y="947166"/>
                  </a:lnTo>
                  <a:lnTo>
                    <a:pt x="2975698" y="224917"/>
                  </a:lnTo>
                  <a:lnTo>
                    <a:pt x="3602951" y="224917"/>
                  </a:lnTo>
                  <a:lnTo>
                    <a:pt x="3602951" y="15367"/>
                  </a:lnTo>
                  <a:close/>
                </a:path>
                <a:path w="10236200" h="2424429">
                  <a:moveTo>
                    <a:pt x="3602951" y="224917"/>
                  </a:moveTo>
                  <a:lnTo>
                    <a:pt x="3362667" y="224917"/>
                  </a:lnTo>
                  <a:lnTo>
                    <a:pt x="3362667" y="947166"/>
                  </a:lnTo>
                  <a:lnTo>
                    <a:pt x="3602951" y="947166"/>
                  </a:lnTo>
                  <a:lnTo>
                    <a:pt x="3602951" y="224917"/>
                  </a:lnTo>
                  <a:close/>
                </a:path>
                <a:path w="10236200" h="2424429">
                  <a:moveTo>
                    <a:pt x="5156771" y="0"/>
                  </a:moveTo>
                  <a:lnTo>
                    <a:pt x="5103445" y="2095"/>
                  </a:lnTo>
                  <a:lnTo>
                    <a:pt x="5052432" y="8382"/>
                  </a:lnTo>
                  <a:lnTo>
                    <a:pt x="5003733" y="18859"/>
                  </a:lnTo>
                  <a:lnTo>
                    <a:pt x="4957348" y="33528"/>
                  </a:lnTo>
                  <a:lnTo>
                    <a:pt x="4913276" y="52387"/>
                  </a:lnTo>
                  <a:lnTo>
                    <a:pt x="4871519" y="75438"/>
                  </a:lnTo>
                  <a:lnTo>
                    <a:pt x="4832076" y="102679"/>
                  </a:lnTo>
                  <a:lnTo>
                    <a:pt x="4794948" y="134112"/>
                  </a:lnTo>
                  <a:lnTo>
                    <a:pt x="4761551" y="168884"/>
                  </a:lnTo>
                  <a:lnTo>
                    <a:pt x="4732607" y="206144"/>
                  </a:lnTo>
                  <a:lnTo>
                    <a:pt x="4708116" y="245893"/>
                  </a:lnTo>
                  <a:lnTo>
                    <a:pt x="4688078" y="288131"/>
                  </a:lnTo>
                  <a:lnTo>
                    <a:pt x="4672492" y="332857"/>
                  </a:lnTo>
                  <a:lnTo>
                    <a:pt x="4661360" y="380071"/>
                  </a:lnTo>
                  <a:lnTo>
                    <a:pt x="4654680" y="429773"/>
                  </a:lnTo>
                  <a:lnTo>
                    <a:pt x="4652454" y="481965"/>
                  </a:lnTo>
                  <a:lnTo>
                    <a:pt x="4654702" y="533847"/>
                  </a:lnTo>
                  <a:lnTo>
                    <a:pt x="4661446" y="583330"/>
                  </a:lnTo>
                  <a:lnTo>
                    <a:pt x="4672686" y="630412"/>
                  </a:lnTo>
                  <a:lnTo>
                    <a:pt x="4688424" y="675093"/>
                  </a:lnTo>
                  <a:lnTo>
                    <a:pt x="4708658" y="717375"/>
                  </a:lnTo>
                  <a:lnTo>
                    <a:pt x="4733389" y="757256"/>
                  </a:lnTo>
                  <a:lnTo>
                    <a:pt x="4762618" y="794737"/>
                  </a:lnTo>
                  <a:lnTo>
                    <a:pt x="4796345" y="829818"/>
                  </a:lnTo>
                  <a:lnTo>
                    <a:pt x="4833451" y="861250"/>
                  </a:lnTo>
                  <a:lnTo>
                    <a:pt x="4872828" y="888492"/>
                  </a:lnTo>
                  <a:lnTo>
                    <a:pt x="4914476" y="911542"/>
                  </a:lnTo>
                  <a:lnTo>
                    <a:pt x="4958394" y="930402"/>
                  </a:lnTo>
                  <a:lnTo>
                    <a:pt x="5004582" y="945070"/>
                  </a:lnTo>
                  <a:lnTo>
                    <a:pt x="5053041" y="955548"/>
                  </a:lnTo>
                  <a:lnTo>
                    <a:pt x="5103771" y="961834"/>
                  </a:lnTo>
                  <a:lnTo>
                    <a:pt x="5156771" y="963930"/>
                  </a:lnTo>
                  <a:lnTo>
                    <a:pt x="5216056" y="961080"/>
                  </a:lnTo>
                  <a:lnTo>
                    <a:pt x="5270985" y="952530"/>
                  </a:lnTo>
                  <a:lnTo>
                    <a:pt x="5321557" y="938281"/>
                  </a:lnTo>
                  <a:lnTo>
                    <a:pt x="5367771" y="918331"/>
                  </a:lnTo>
                  <a:lnTo>
                    <a:pt x="5409628" y="892683"/>
                  </a:lnTo>
                  <a:lnTo>
                    <a:pt x="5447961" y="862280"/>
                  </a:lnTo>
                  <a:lnTo>
                    <a:pt x="5482494" y="829198"/>
                  </a:lnTo>
                  <a:lnTo>
                    <a:pt x="5513228" y="793435"/>
                  </a:lnTo>
                  <a:lnTo>
                    <a:pt x="5540162" y="754992"/>
                  </a:lnTo>
                  <a:lnTo>
                    <a:pt x="5542078" y="751586"/>
                  </a:lnTo>
                  <a:lnTo>
                    <a:pt x="5156771" y="751586"/>
                  </a:lnTo>
                  <a:lnTo>
                    <a:pt x="5102636" y="746783"/>
                  </a:lnTo>
                  <a:lnTo>
                    <a:pt x="5053390" y="732375"/>
                  </a:lnTo>
                  <a:lnTo>
                    <a:pt x="5009035" y="708364"/>
                  </a:lnTo>
                  <a:lnTo>
                    <a:pt x="4969573" y="674751"/>
                  </a:lnTo>
                  <a:lnTo>
                    <a:pt x="4937788" y="633362"/>
                  </a:lnTo>
                  <a:lnTo>
                    <a:pt x="4915087" y="587435"/>
                  </a:lnTo>
                  <a:lnTo>
                    <a:pt x="4901468" y="536969"/>
                  </a:lnTo>
                  <a:lnTo>
                    <a:pt x="4896929" y="481965"/>
                  </a:lnTo>
                  <a:lnTo>
                    <a:pt x="4901468" y="427041"/>
                  </a:lnTo>
                  <a:lnTo>
                    <a:pt x="4915087" y="376835"/>
                  </a:lnTo>
                  <a:lnTo>
                    <a:pt x="4937788" y="331347"/>
                  </a:lnTo>
                  <a:lnTo>
                    <a:pt x="4969573" y="290576"/>
                  </a:lnTo>
                  <a:lnTo>
                    <a:pt x="5009035" y="256347"/>
                  </a:lnTo>
                  <a:lnTo>
                    <a:pt x="5053390" y="231900"/>
                  </a:lnTo>
                  <a:lnTo>
                    <a:pt x="5102636" y="217232"/>
                  </a:lnTo>
                  <a:lnTo>
                    <a:pt x="5156771" y="212344"/>
                  </a:lnTo>
                  <a:lnTo>
                    <a:pt x="5542104" y="212344"/>
                  </a:lnTo>
                  <a:lnTo>
                    <a:pt x="5536601" y="202550"/>
                  </a:lnTo>
                  <a:lnTo>
                    <a:pt x="5506803" y="160038"/>
                  </a:lnTo>
                  <a:lnTo>
                    <a:pt x="5473904" y="122529"/>
                  </a:lnTo>
                  <a:lnTo>
                    <a:pt x="5437903" y="90020"/>
                  </a:lnTo>
                  <a:lnTo>
                    <a:pt x="5398801" y="62514"/>
                  </a:lnTo>
                  <a:lnTo>
                    <a:pt x="5356598" y="40008"/>
                  </a:lnTo>
                  <a:lnTo>
                    <a:pt x="5311293" y="22504"/>
                  </a:lnTo>
                  <a:lnTo>
                    <a:pt x="5262887" y="10002"/>
                  </a:lnTo>
                  <a:lnTo>
                    <a:pt x="5211380" y="2500"/>
                  </a:lnTo>
                  <a:lnTo>
                    <a:pt x="5156771" y="0"/>
                  </a:lnTo>
                  <a:close/>
                </a:path>
                <a:path w="10236200" h="2424429">
                  <a:moveTo>
                    <a:pt x="4324096" y="15367"/>
                  </a:moveTo>
                  <a:lnTo>
                    <a:pt x="4022344" y="15367"/>
                  </a:lnTo>
                  <a:lnTo>
                    <a:pt x="3671697" y="947166"/>
                  </a:lnTo>
                  <a:lnTo>
                    <a:pt x="3944112" y="947166"/>
                  </a:lnTo>
                  <a:lnTo>
                    <a:pt x="3990213" y="813054"/>
                  </a:lnTo>
                  <a:lnTo>
                    <a:pt x="4625470" y="813054"/>
                  </a:lnTo>
                  <a:lnTo>
                    <a:pt x="4546300" y="603504"/>
                  </a:lnTo>
                  <a:lnTo>
                    <a:pt x="4054475" y="603504"/>
                  </a:lnTo>
                  <a:lnTo>
                    <a:pt x="4173220" y="252857"/>
                  </a:lnTo>
                  <a:lnTo>
                    <a:pt x="4413822" y="252857"/>
                  </a:lnTo>
                  <a:lnTo>
                    <a:pt x="4324096" y="15367"/>
                  </a:lnTo>
                  <a:close/>
                </a:path>
                <a:path w="10236200" h="2424429">
                  <a:moveTo>
                    <a:pt x="4625470" y="813054"/>
                  </a:moveTo>
                  <a:lnTo>
                    <a:pt x="4357624" y="813054"/>
                  </a:lnTo>
                  <a:lnTo>
                    <a:pt x="4403725" y="947166"/>
                  </a:lnTo>
                  <a:lnTo>
                    <a:pt x="4676140" y="947166"/>
                  </a:lnTo>
                  <a:lnTo>
                    <a:pt x="4625470" y="813054"/>
                  </a:lnTo>
                  <a:close/>
                </a:path>
                <a:path w="10236200" h="2424429">
                  <a:moveTo>
                    <a:pt x="5356542" y="616077"/>
                  </a:moveTo>
                  <a:lnTo>
                    <a:pt x="5324757" y="668807"/>
                  </a:lnTo>
                  <a:lnTo>
                    <a:pt x="5276913" y="712470"/>
                  </a:lnTo>
                  <a:lnTo>
                    <a:pt x="5219633" y="741805"/>
                  </a:lnTo>
                  <a:lnTo>
                    <a:pt x="5156771" y="751586"/>
                  </a:lnTo>
                  <a:lnTo>
                    <a:pt x="5542078" y="751586"/>
                  </a:lnTo>
                  <a:lnTo>
                    <a:pt x="5563298" y="713867"/>
                  </a:lnTo>
                  <a:lnTo>
                    <a:pt x="5356542" y="616077"/>
                  </a:lnTo>
                  <a:close/>
                </a:path>
                <a:path w="10236200" h="2424429">
                  <a:moveTo>
                    <a:pt x="4413822" y="252857"/>
                  </a:moveTo>
                  <a:lnTo>
                    <a:pt x="4173220" y="252857"/>
                  </a:lnTo>
                  <a:lnTo>
                    <a:pt x="4291965" y="603504"/>
                  </a:lnTo>
                  <a:lnTo>
                    <a:pt x="4546300" y="603504"/>
                  </a:lnTo>
                  <a:lnTo>
                    <a:pt x="4413822" y="252857"/>
                  </a:lnTo>
                  <a:close/>
                </a:path>
                <a:path w="10236200" h="2424429">
                  <a:moveTo>
                    <a:pt x="5542104" y="212344"/>
                  </a:moveTo>
                  <a:lnTo>
                    <a:pt x="5156771" y="212344"/>
                  </a:lnTo>
                  <a:lnTo>
                    <a:pt x="5188898" y="214787"/>
                  </a:lnTo>
                  <a:lnTo>
                    <a:pt x="5219633" y="222119"/>
                  </a:lnTo>
                  <a:lnTo>
                    <a:pt x="5276913" y="251460"/>
                  </a:lnTo>
                  <a:lnTo>
                    <a:pt x="5324757" y="295113"/>
                  </a:lnTo>
                  <a:lnTo>
                    <a:pt x="5356542" y="347853"/>
                  </a:lnTo>
                  <a:lnTo>
                    <a:pt x="5563298" y="250063"/>
                  </a:lnTo>
                  <a:lnTo>
                    <a:pt x="5542104" y="212344"/>
                  </a:lnTo>
                  <a:close/>
                </a:path>
                <a:path w="10236200" h="2424429">
                  <a:moveTo>
                    <a:pt x="5907493" y="15367"/>
                  </a:moveTo>
                  <a:lnTo>
                    <a:pt x="5667209" y="15367"/>
                  </a:lnTo>
                  <a:lnTo>
                    <a:pt x="5667209" y="947166"/>
                  </a:lnTo>
                  <a:lnTo>
                    <a:pt x="5899111" y="947166"/>
                  </a:lnTo>
                  <a:lnTo>
                    <a:pt x="6160181" y="564388"/>
                  </a:lnTo>
                  <a:lnTo>
                    <a:pt x="5907493" y="564388"/>
                  </a:lnTo>
                  <a:lnTo>
                    <a:pt x="5907493" y="15367"/>
                  </a:lnTo>
                  <a:close/>
                </a:path>
                <a:path w="10236200" h="2424429">
                  <a:moveTo>
                    <a:pt x="6533349" y="371602"/>
                  </a:moveTo>
                  <a:lnTo>
                    <a:pt x="6291668" y="371602"/>
                  </a:lnTo>
                  <a:lnTo>
                    <a:pt x="6291668" y="947166"/>
                  </a:lnTo>
                  <a:lnTo>
                    <a:pt x="6533349" y="947166"/>
                  </a:lnTo>
                  <a:lnTo>
                    <a:pt x="6533349" y="371602"/>
                  </a:lnTo>
                  <a:close/>
                </a:path>
                <a:path w="10236200" h="2424429">
                  <a:moveTo>
                    <a:pt x="6533349" y="15367"/>
                  </a:moveTo>
                  <a:lnTo>
                    <a:pt x="6284683" y="15367"/>
                  </a:lnTo>
                  <a:lnTo>
                    <a:pt x="5907493" y="564388"/>
                  </a:lnTo>
                  <a:lnTo>
                    <a:pt x="6160181" y="564388"/>
                  </a:lnTo>
                  <a:lnTo>
                    <a:pt x="6291668" y="371602"/>
                  </a:lnTo>
                  <a:lnTo>
                    <a:pt x="6533349" y="371602"/>
                  </a:lnTo>
                  <a:lnTo>
                    <a:pt x="6533349" y="15367"/>
                  </a:lnTo>
                  <a:close/>
                </a:path>
                <a:path w="10236200" h="2424429">
                  <a:moveTo>
                    <a:pt x="7429157" y="15367"/>
                  </a:moveTo>
                  <a:lnTo>
                    <a:pt x="6701320" y="15367"/>
                  </a:lnTo>
                  <a:lnTo>
                    <a:pt x="6701320" y="947166"/>
                  </a:lnTo>
                  <a:lnTo>
                    <a:pt x="7176300" y="947166"/>
                  </a:lnTo>
                  <a:lnTo>
                    <a:pt x="7232960" y="943700"/>
                  </a:lnTo>
                  <a:lnTo>
                    <a:pt x="7284481" y="933305"/>
                  </a:lnTo>
                  <a:lnTo>
                    <a:pt x="7330862" y="915981"/>
                  </a:lnTo>
                  <a:lnTo>
                    <a:pt x="7372103" y="891729"/>
                  </a:lnTo>
                  <a:lnTo>
                    <a:pt x="7408202" y="860552"/>
                  </a:lnTo>
                  <a:lnTo>
                    <a:pt x="7438377" y="824227"/>
                  </a:lnTo>
                  <a:lnTo>
                    <a:pt x="7461846" y="784550"/>
                  </a:lnTo>
                  <a:lnTo>
                    <a:pt x="7478610" y="741522"/>
                  </a:lnTo>
                  <a:lnTo>
                    <a:pt x="7479458" y="737616"/>
                  </a:lnTo>
                  <a:lnTo>
                    <a:pt x="6941604" y="737616"/>
                  </a:lnTo>
                  <a:lnTo>
                    <a:pt x="6941604" y="554609"/>
                  </a:lnTo>
                  <a:lnTo>
                    <a:pt x="7479718" y="554609"/>
                  </a:lnTo>
                  <a:lnTo>
                    <a:pt x="7478610" y="549520"/>
                  </a:lnTo>
                  <a:lnTo>
                    <a:pt x="7461846" y="506772"/>
                  </a:lnTo>
                  <a:lnTo>
                    <a:pt x="7438377" y="467490"/>
                  </a:lnTo>
                  <a:lnTo>
                    <a:pt x="7408202" y="431673"/>
                  </a:lnTo>
                  <a:lnTo>
                    <a:pt x="7372103" y="400490"/>
                  </a:lnTo>
                  <a:lnTo>
                    <a:pt x="7330862" y="376238"/>
                  </a:lnTo>
                  <a:lnTo>
                    <a:pt x="7284481" y="358916"/>
                  </a:lnTo>
                  <a:lnTo>
                    <a:pt x="7232960" y="348523"/>
                  </a:lnTo>
                  <a:lnTo>
                    <a:pt x="7176300" y="345059"/>
                  </a:lnTo>
                  <a:lnTo>
                    <a:pt x="6941604" y="345059"/>
                  </a:lnTo>
                  <a:lnTo>
                    <a:pt x="6941604" y="224917"/>
                  </a:lnTo>
                  <a:lnTo>
                    <a:pt x="7429157" y="224917"/>
                  </a:lnTo>
                  <a:lnTo>
                    <a:pt x="7429157" y="15367"/>
                  </a:lnTo>
                  <a:close/>
                </a:path>
                <a:path w="10236200" h="2424429">
                  <a:moveTo>
                    <a:pt x="7479718" y="554609"/>
                  </a:moveTo>
                  <a:lnTo>
                    <a:pt x="7146963" y="554609"/>
                  </a:lnTo>
                  <a:lnTo>
                    <a:pt x="7168263" y="556180"/>
                  </a:lnTo>
                  <a:lnTo>
                    <a:pt x="7187471" y="560895"/>
                  </a:lnTo>
                  <a:lnTo>
                    <a:pt x="7231827" y="592760"/>
                  </a:lnTo>
                  <a:lnTo>
                    <a:pt x="7247547" y="645414"/>
                  </a:lnTo>
                  <a:lnTo>
                    <a:pt x="7245799" y="665930"/>
                  </a:lnTo>
                  <a:lnTo>
                    <a:pt x="7219607" y="713867"/>
                  </a:lnTo>
                  <a:lnTo>
                    <a:pt x="7168263" y="736130"/>
                  </a:lnTo>
                  <a:lnTo>
                    <a:pt x="7146963" y="737616"/>
                  </a:lnTo>
                  <a:lnTo>
                    <a:pt x="7479458" y="737616"/>
                  </a:lnTo>
                  <a:lnTo>
                    <a:pt x="7488669" y="695143"/>
                  </a:lnTo>
                  <a:lnTo>
                    <a:pt x="7492022" y="645414"/>
                  </a:lnTo>
                  <a:lnTo>
                    <a:pt x="7488669" y="595734"/>
                  </a:lnTo>
                  <a:lnTo>
                    <a:pt x="7479718" y="554609"/>
                  </a:lnTo>
                  <a:close/>
                </a:path>
                <a:path w="10236200" h="2424429">
                  <a:moveTo>
                    <a:pt x="8050225" y="0"/>
                  </a:moveTo>
                  <a:lnTo>
                    <a:pt x="7997576" y="2116"/>
                  </a:lnTo>
                  <a:lnTo>
                    <a:pt x="7947198" y="8468"/>
                  </a:lnTo>
                  <a:lnTo>
                    <a:pt x="7899089" y="19053"/>
                  </a:lnTo>
                  <a:lnTo>
                    <a:pt x="7853249" y="33874"/>
                  </a:lnTo>
                  <a:lnTo>
                    <a:pt x="7809680" y="52929"/>
                  </a:lnTo>
                  <a:lnTo>
                    <a:pt x="7768381" y="76220"/>
                  </a:lnTo>
                  <a:lnTo>
                    <a:pt x="7729351" y="103746"/>
                  </a:lnTo>
                  <a:lnTo>
                    <a:pt x="7692593" y="135509"/>
                  </a:lnTo>
                  <a:lnTo>
                    <a:pt x="7659522" y="170563"/>
                  </a:lnTo>
                  <a:lnTo>
                    <a:pt x="7630861" y="207975"/>
                  </a:lnTo>
                  <a:lnTo>
                    <a:pt x="7606610" y="247745"/>
                  </a:lnTo>
                  <a:lnTo>
                    <a:pt x="7586768" y="289872"/>
                  </a:lnTo>
                  <a:lnTo>
                    <a:pt x="7571336" y="334358"/>
                  </a:lnTo>
                  <a:lnTo>
                    <a:pt x="7560314" y="381202"/>
                  </a:lnTo>
                  <a:lnTo>
                    <a:pt x="7553700" y="430404"/>
                  </a:lnTo>
                  <a:lnTo>
                    <a:pt x="7551496" y="481965"/>
                  </a:lnTo>
                  <a:lnTo>
                    <a:pt x="7553700" y="533521"/>
                  </a:lnTo>
                  <a:lnTo>
                    <a:pt x="7560314" y="582720"/>
                  </a:lnTo>
                  <a:lnTo>
                    <a:pt x="7571336" y="629562"/>
                  </a:lnTo>
                  <a:lnTo>
                    <a:pt x="7586768" y="674047"/>
                  </a:lnTo>
                  <a:lnTo>
                    <a:pt x="7606610" y="716175"/>
                  </a:lnTo>
                  <a:lnTo>
                    <a:pt x="7630861" y="755947"/>
                  </a:lnTo>
                  <a:lnTo>
                    <a:pt x="7659522" y="793362"/>
                  </a:lnTo>
                  <a:lnTo>
                    <a:pt x="7692593" y="828421"/>
                  </a:lnTo>
                  <a:lnTo>
                    <a:pt x="7729351" y="860179"/>
                  </a:lnTo>
                  <a:lnTo>
                    <a:pt x="7768381" y="887704"/>
                  </a:lnTo>
                  <a:lnTo>
                    <a:pt x="7809680" y="910994"/>
                  </a:lnTo>
                  <a:lnTo>
                    <a:pt x="7853249" y="930051"/>
                  </a:lnTo>
                  <a:lnTo>
                    <a:pt x="7899089" y="944872"/>
                  </a:lnTo>
                  <a:lnTo>
                    <a:pt x="7947198" y="955460"/>
                  </a:lnTo>
                  <a:lnTo>
                    <a:pt x="7997576" y="961812"/>
                  </a:lnTo>
                  <a:lnTo>
                    <a:pt x="8050225" y="963930"/>
                  </a:lnTo>
                  <a:lnTo>
                    <a:pt x="8102855" y="961812"/>
                  </a:lnTo>
                  <a:lnTo>
                    <a:pt x="8153169" y="955460"/>
                  </a:lnTo>
                  <a:lnTo>
                    <a:pt x="8201169" y="944872"/>
                  </a:lnTo>
                  <a:lnTo>
                    <a:pt x="8246854" y="930051"/>
                  </a:lnTo>
                  <a:lnTo>
                    <a:pt x="8290225" y="910994"/>
                  </a:lnTo>
                  <a:lnTo>
                    <a:pt x="8331283" y="887704"/>
                  </a:lnTo>
                  <a:lnTo>
                    <a:pt x="8370028" y="860179"/>
                  </a:lnTo>
                  <a:lnTo>
                    <a:pt x="8406460" y="828421"/>
                  </a:lnTo>
                  <a:lnTo>
                    <a:pt x="8439531" y="793362"/>
                  </a:lnTo>
                  <a:lnTo>
                    <a:pt x="8468191" y="755947"/>
                  </a:lnTo>
                  <a:lnTo>
                    <a:pt x="8470851" y="751586"/>
                  </a:lnTo>
                  <a:lnTo>
                    <a:pt x="8050225" y="751586"/>
                  </a:lnTo>
                  <a:lnTo>
                    <a:pt x="7995744" y="746783"/>
                  </a:lnTo>
                  <a:lnTo>
                    <a:pt x="7946850" y="732375"/>
                  </a:lnTo>
                  <a:lnTo>
                    <a:pt x="7903542" y="708364"/>
                  </a:lnTo>
                  <a:lnTo>
                    <a:pt x="7865821" y="674751"/>
                  </a:lnTo>
                  <a:lnTo>
                    <a:pt x="7835260" y="633883"/>
                  </a:lnTo>
                  <a:lnTo>
                    <a:pt x="7813432" y="588130"/>
                  </a:lnTo>
                  <a:lnTo>
                    <a:pt x="7800336" y="537490"/>
                  </a:lnTo>
                  <a:lnTo>
                    <a:pt x="7795971" y="481965"/>
                  </a:lnTo>
                  <a:lnTo>
                    <a:pt x="7800336" y="426431"/>
                  </a:lnTo>
                  <a:lnTo>
                    <a:pt x="7813432" y="375789"/>
                  </a:lnTo>
                  <a:lnTo>
                    <a:pt x="7835260" y="330038"/>
                  </a:lnTo>
                  <a:lnTo>
                    <a:pt x="7865821" y="289179"/>
                  </a:lnTo>
                  <a:lnTo>
                    <a:pt x="7903542" y="255560"/>
                  </a:lnTo>
                  <a:lnTo>
                    <a:pt x="7946850" y="231549"/>
                  </a:lnTo>
                  <a:lnTo>
                    <a:pt x="7995744" y="217144"/>
                  </a:lnTo>
                  <a:lnTo>
                    <a:pt x="8050225" y="212344"/>
                  </a:lnTo>
                  <a:lnTo>
                    <a:pt x="8470855" y="212344"/>
                  </a:lnTo>
                  <a:lnTo>
                    <a:pt x="8468191" y="207975"/>
                  </a:lnTo>
                  <a:lnTo>
                    <a:pt x="8439531" y="170563"/>
                  </a:lnTo>
                  <a:lnTo>
                    <a:pt x="8406460" y="135509"/>
                  </a:lnTo>
                  <a:lnTo>
                    <a:pt x="8370028" y="103746"/>
                  </a:lnTo>
                  <a:lnTo>
                    <a:pt x="8331283" y="76220"/>
                  </a:lnTo>
                  <a:lnTo>
                    <a:pt x="8290225" y="52929"/>
                  </a:lnTo>
                  <a:lnTo>
                    <a:pt x="8246854" y="33874"/>
                  </a:lnTo>
                  <a:lnTo>
                    <a:pt x="8201169" y="19053"/>
                  </a:lnTo>
                  <a:lnTo>
                    <a:pt x="8153169" y="8468"/>
                  </a:lnTo>
                  <a:lnTo>
                    <a:pt x="8102855" y="2116"/>
                  </a:lnTo>
                  <a:lnTo>
                    <a:pt x="8050225" y="0"/>
                  </a:lnTo>
                  <a:close/>
                </a:path>
                <a:path w="10236200" h="2424429">
                  <a:moveTo>
                    <a:pt x="8470855" y="212344"/>
                  </a:moveTo>
                  <a:lnTo>
                    <a:pt x="8050225" y="212344"/>
                  </a:lnTo>
                  <a:lnTo>
                    <a:pt x="8104096" y="217144"/>
                  </a:lnTo>
                  <a:lnTo>
                    <a:pt x="8152553" y="231549"/>
                  </a:lnTo>
                  <a:lnTo>
                    <a:pt x="8195598" y="255560"/>
                  </a:lnTo>
                  <a:lnTo>
                    <a:pt x="8233232" y="289179"/>
                  </a:lnTo>
                  <a:lnTo>
                    <a:pt x="8263793" y="330038"/>
                  </a:lnTo>
                  <a:lnTo>
                    <a:pt x="8285621" y="375789"/>
                  </a:lnTo>
                  <a:lnTo>
                    <a:pt x="8298717" y="426431"/>
                  </a:lnTo>
                  <a:lnTo>
                    <a:pt x="8303082" y="481965"/>
                  </a:lnTo>
                  <a:lnTo>
                    <a:pt x="8298717" y="537490"/>
                  </a:lnTo>
                  <a:lnTo>
                    <a:pt x="8285621" y="588130"/>
                  </a:lnTo>
                  <a:lnTo>
                    <a:pt x="8263793" y="633883"/>
                  </a:lnTo>
                  <a:lnTo>
                    <a:pt x="8233232" y="674751"/>
                  </a:lnTo>
                  <a:lnTo>
                    <a:pt x="8195598" y="708364"/>
                  </a:lnTo>
                  <a:lnTo>
                    <a:pt x="8152553" y="732375"/>
                  </a:lnTo>
                  <a:lnTo>
                    <a:pt x="8104096" y="746783"/>
                  </a:lnTo>
                  <a:lnTo>
                    <a:pt x="8050225" y="751586"/>
                  </a:lnTo>
                  <a:lnTo>
                    <a:pt x="8470851" y="751586"/>
                  </a:lnTo>
                  <a:lnTo>
                    <a:pt x="8492443" y="716175"/>
                  </a:lnTo>
                  <a:lnTo>
                    <a:pt x="8512284" y="674047"/>
                  </a:lnTo>
                  <a:lnTo>
                    <a:pt x="8527716" y="629562"/>
                  </a:lnTo>
                  <a:lnTo>
                    <a:pt x="8538739" y="582720"/>
                  </a:lnTo>
                  <a:lnTo>
                    <a:pt x="8545352" y="533521"/>
                  </a:lnTo>
                  <a:lnTo>
                    <a:pt x="8547557" y="481965"/>
                  </a:lnTo>
                  <a:lnTo>
                    <a:pt x="8545352" y="430404"/>
                  </a:lnTo>
                  <a:lnTo>
                    <a:pt x="8538739" y="381202"/>
                  </a:lnTo>
                  <a:lnTo>
                    <a:pt x="8527716" y="334358"/>
                  </a:lnTo>
                  <a:lnTo>
                    <a:pt x="8512284" y="289872"/>
                  </a:lnTo>
                  <a:lnTo>
                    <a:pt x="8492443" y="247745"/>
                  </a:lnTo>
                  <a:lnTo>
                    <a:pt x="8470855" y="212344"/>
                  </a:lnTo>
                  <a:close/>
                </a:path>
                <a:path w="10236200" h="2424429">
                  <a:moveTo>
                    <a:pt x="121539" y="2114290"/>
                  </a:moveTo>
                  <a:lnTo>
                    <a:pt x="0" y="2277740"/>
                  </a:lnTo>
                  <a:lnTo>
                    <a:pt x="31087" y="2308997"/>
                  </a:lnTo>
                  <a:lnTo>
                    <a:pt x="68457" y="2337112"/>
                  </a:lnTo>
                  <a:lnTo>
                    <a:pt x="112112" y="2362083"/>
                  </a:lnTo>
                  <a:lnTo>
                    <a:pt x="162052" y="2383912"/>
                  </a:lnTo>
                  <a:lnTo>
                    <a:pt x="205975" y="2398496"/>
                  </a:lnTo>
                  <a:lnTo>
                    <a:pt x="251685" y="2409840"/>
                  </a:lnTo>
                  <a:lnTo>
                    <a:pt x="299182" y="2417942"/>
                  </a:lnTo>
                  <a:lnTo>
                    <a:pt x="348468" y="2422804"/>
                  </a:lnTo>
                  <a:lnTo>
                    <a:pt x="399542" y="2424424"/>
                  </a:lnTo>
                  <a:lnTo>
                    <a:pt x="456469" y="2422290"/>
                  </a:lnTo>
                  <a:lnTo>
                    <a:pt x="509905" y="2415887"/>
                  </a:lnTo>
                  <a:lnTo>
                    <a:pt x="559847" y="2405216"/>
                  </a:lnTo>
                  <a:lnTo>
                    <a:pt x="606298" y="2390276"/>
                  </a:lnTo>
                  <a:lnTo>
                    <a:pt x="649255" y="2371067"/>
                  </a:lnTo>
                  <a:lnTo>
                    <a:pt x="688721" y="2347590"/>
                  </a:lnTo>
                  <a:lnTo>
                    <a:pt x="729457" y="2314564"/>
                  </a:lnTo>
                  <a:lnTo>
                    <a:pt x="761141" y="2278075"/>
                  </a:lnTo>
                  <a:lnTo>
                    <a:pt x="783772" y="2238121"/>
                  </a:lnTo>
                  <a:lnTo>
                    <a:pt x="791916" y="2212081"/>
                  </a:lnTo>
                  <a:lnTo>
                    <a:pt x="391160" y="2212081"/>
                  </a:lnTo>
                  <a:lnTo>
                    <a:pt x="356934" y="2210509"/>
                  </a:lnTo>
                  <a:lnTo>
                    <a:pt x="284291" y="2197936"/>
                  </a:lnTo>
                  <a:lnTo>
                    <a:pt x="245872" y="2186934"/>
                  </a:lnTo>
                  <a:lnTo>
                    <a:pt x="209291" y="2172441"/>
                  </a:lnTo>
                  <a:lnTo>
                    <a:pt x="147125" y="2136119"/>
                  </a:lnTo>
                  <a:lnTo>
                    <a:pt x="121539" y="2114290"/>
                  </a:lnTo>
                  <a:close/>
                </a:path>
                <a:path w="10236200" h="2424429">
                  <a:moveTo>
                    <a:pt x="782435" y="1674235"/>
                  </a:moveTo>
                  <a:lnTo>
                    <a:pt x="375793" y="1674235"/>
                  </a:lnTo>
                  <a:lnTo>
                    <a:pt x="412293" y="1675632"/>
                  </a:lnTo>
                  <a:lnTo>
                    <a:pt x="444947" y="1679824"/>
                  </a:lnTo>
                  <a:lnTo>
                    <a:pt x="498729" y="1696587"/>
                  </a:lnTo>
                  <a:lnTo>
                    <a:pt x="534355" y="1722781"/>
                  </a:lnTo>
                  <a:lnTo>
                    <a:pt x="546227" y="1759452"/>
                  </a:lnTo>
                  <a:lnTo>
                    <a:pt x="535925" y="1791234"/>
                  </a:lnTo>
                  <a:lnTo>
                    <a:pt x="505018" y="1813935"/>
                  </a:lnTo>
                  <a:lnTo>
                    <a:pt x="453504" y="1827556"/>
                  </a:lnTo>
                  <a:lnTo>
                    <a:pt x="381381" y="1832096"/>
                  </a:lnTo>
                  <a:lnTo>
                    <a:pt x="191389" y="1832096"/>
                  </a:lnTo>
                  <a:lnTo>
                    <a:pt x="191389" y="2043043"/>
                  </a:lnTo>
                  <a:lnTo>
                    <a:pt x="381381" y="2043043"/>
                  </a:lnTo>
                  <a:lnTo>
                    <a:pt x="426700" y="2044266"/>
                  </a:lnTo>
                  <a:lnTo>
                    <a:pt x="464858" y="2047933"/>
                  </a:lnTo>
                  <a:lnTo>
                    <a:pt x="519684" y="2062601"/>
                  </a:lnTo>
                  <a:lnTo>
                    <a:pt x="551116" y="2086350"/>
                  </a:lnTo>
                  <a:lnTo>
                    <a:pt x="561594" y="2121275"/>
                  </a:lnTo>
                  <a:lnTo>
                    <a:pt x="558800" y="2140572"/>
                  </a:lnTo>
                  <a:lnTo>
                    <a:pt x="536449" y="2173401"/>
                  </a:lnTo>
                  <a:lnTo>
                    <a:pt x="492272" y="2197936"/>
                  </a:lnTo>
                  <a:lnTo>
                    <a:pt x="429407" y="2210509"/>
                  </a:lnTo>
                  <a:lnTo>
                    <a:pt x="391160" y="2212081"/>
                  </a:lnTo>
                  <a:lnTo>
                    <a:pt x="791916" y="2212081"/>
                  </a:lnTo>
                  <a:lnTo>
                    <a:pt x="797351" y="2194702"/>
                  </a:lnTo>
                  <a:lnTo>
                    <a:pt x="801878" y="2147818"/>
                  </a:lnTo>
                  <a:lnTo>
                    <a:pt x="797600" y="2103202"/>
                  </a:lnTo>
                  <a:lnTo>
                    <a:pt x="784767" y="2062951"/>
                  </a:lnTo>
                  <a:lnTo>
                    <a:pt x="763376" y="2027065"/>
                  </a:lnTo>
                  <a:lnTo>
                    <a:pt x="733425" y="1995545"/>
                  </a:lnTo>
                  <a:lnTo>
                    <a:pt x="698849" y="1968741"/>
                  </a:lnTo>
                  <a:lnTo>
                    <a:pt x="662178" y="1948397"/>
                  </a:lnTo>
                  <a:lnTo>
                    <a:pt x="623411" y="1934514"/>
                  </a:lnTo>
                  <a:lnTo>
                    <a:pt x="582549" y="1927092"/>
                  </a:lnTo>
                  <a:lnTo>
                    <a:pt x="623502" y="1917401"/>
                  </a:lnTo>
                  <a:lnTo>
                    <a:pt x="661133" y="1902296"/>
                  </a:lnTo>
                  <a:lnTo>
                    <a:pt x="695445" y="1881777"/>
                  </a:lnTo>
                  <a:lnTo>
                    <a:pt x="726440" y="1855845"/>
                  </a:lnTo>
                  <a:lnTo>
                    <a:pt x="752724" y="1825199"/>
                  </a:lnTo>
                  <a:lnTo>
                    <a:pt x="771496" y="1791933"/>
                  </a:lnTo>
                  <a:lnTo>
                    <a:pt x="786511" y="1717542"/>
                  </a:lnTo>
                  <a:lnTo>
                    <a:pt x="782435" y="1674235"/>
                  </a:lnTo>
                  <a:close/>
                </a:path>
                <a:path w="10236200" h="2424429">
                  <a:moveTo>
                    <a:pt x="400939" y="1461891"/>
                  </a:moveTo>
                  <a:lnTo>
                    <a:pt x="352103" y="1463568"/>
                  </a:lnTo>
                  <a:lnTo>
                    <a:pt x="305055" y="1468597"/>
                  </a:lnTo>
                  <a:lnTo>
                    <a:pt x="259792" y="1476979"/>
                  </a:lnTo>
                  <a:lnTo>
                    <a:pt x="216315" y="1488714"/>
                  </a:lnTo>
                  <a:lnTo>
                    <a:pt x="174625" y="1503801"/>
                  </a:lnTo>
                  <a:lnTo>
                    <a:pt x="126778" y="1525804"/>
                  </a:lnTo>
                  <a:lnTo>
                    <a:pt x="83821" y="1551300"/>
                  </a:lnTo>
                  <a:lnTo>
                    <a:pt x="45753" y="1580287"/>
                  </a:lnTo>
                  <a:lnTo>
                    <a:pt x="12573" y="1612767"/>
                  </a:lnTo>
                  <a:lnTo>
                    <a:pt x="128524" y="1763643"/>
                  </a:lnTo>
                  <a:lnTo>
                    <a:pt x="170601" y="1731457"/>
                  </a:lnTo>
                  <a:lnTo>
                    <a:pt x="216367" y="1706422"/>
                  </a:lnTo>
                  <a:lnTo>
                    <a:pt x="265821" y="1688541"/>
                  </a:lnTo>
                  <a:lnTo>
                    <a:pt x="318963" y="1677812"/>
                  </a:lnTo>
                  <a:lnTo>
                    <a:pt x="375793" y="1674235"/>
                  </a:lnTo>
                  <a:lnTo>
                    <a:pt x="782435" y="1674235"/>
                  </a:lnTo>
                  <a:lnTo>
                    <a:pt x="782320" y="1673006"/>
                  </a:lnTo>
                  <a:lnTo>
                    <a:pt x="769747" y="1632158"/>
                  </a:lnTo>
                  <a:lnTo>
                    <a:pt x="748792" y="1594998"/>
                  </a:lnTo>
                  <a:lnTo>
                    <a:pt x="719455" y="1561526"/>
                  </a:lnTo>
                  <a:lnTo>
                    <a:pt x="681736" y="1531741"/>
                  </a:lnTo>
                  <a:lnTo>
                    <a:pt x="645223" y="1510398"/>
                  </a:lnTo>
                  <a:lnTo>
                    <a:pt x="604596" y="1492936"/>
                  </a:lnTo>
                  <a:lnTo>
                    <a:pt x="559854" y="1479354"/>
                  </a:lnTo>
                  <a:lnTo>
                    <a:pt x="510997" y="1469652"/>
                  </a:lnTo>
                  <a:lnTo>
                    <a:pt x="458025" y="1463832"/>
                  </a:lnTo>
                  <a:lnTo>
                    <a:pt x="400939" y="1461891"/>
                  </a:lnTo>
                  <a:close/>
                </a:path>
                <a:path w="10236200" h="2424429">
                  <a:moveTo>
                    <a:pt x="1486446" y="1475861"/>
                  </a:moveTo>
                  <a:lnTo>
                    <a:pt x="1184694" y="1475861"/>
                  </a:lnTo>
                  <a:lnTo>
                    <a:pt x="834047" y="2407660"/>
                  </a:lnTo>
                  <a:lnTo>
                    <a:pt x="1106462" y="2407660"/>
                  </a:lnTo>
                  <a:lnTo>
                    <a:pt x="1152563" y="2273549"/>
                  </a:lnTo>
                  <a:lnTo>
                    <a:pt x="1787821" y="2273549"/>
                  </a:lnTo>
                  <a:lnTo>
                    <a:pt x="1708650" y="2063998"/>
                  </a:lnTo>
                  <a:lnTo>
                    <a:pt x="1216825" y="2063998"/>
                  </a:lnTo>
                  <a:lnTo>
                    <a:pt x="1335570" y="1713351"/>
                  </a:lnTo>
                  <a:lnTo>
                    <a:pt x="1576172" y="1713351"/>
                  </a:lnTo>
                  <a:lnTo>
                    <a:pt x="1486446" y="1475861"/>
                  </a:lnTo>
                  <a:close/>
                </a:path>
                <a:path w="10236200" h="2424429">
                  <a:moveTo>
                    <a:pt x="1787821" y="2273549"/>
                  </a:moveTo>
                  <a:lnTo>
                    <a:pt x="1519974" y="2273549"/>
                  </a:lnTo>
                  <a:lnTo>
                    <a:pt x="1566075" y="2407660"/>
                  </a:lnTo>
                  <a:lnTo>
                    <a:pt x="1838490" y="2407660"/>
                  </a:lnTo>
                  <a:lnTo>
                    <a:pt x="1787821" y="2273549"/>
                  </a:lnTo>
                  <a:close/>
                </a:path>
                <a:path w="10236200" h="2424429">
                  <a:moveTo>
                    <a:pt x="1576172" y="1713351"/>
                  </a:moveTo>
                  <a:lnTo>
                    <a:pt x="1335570" y="1713351"/>
                  </a:lnTo>
                  <a:lnTo>
                    <a:pt x="1454315" y="2063998"/>
                  </a:lnTo>
                  <a:lnTo>
                    <a:pt x="1708650" y="2063998"/>
                  </a:lnTo>
                  <a:lnTo>
                    <a:pt x="1576172" y="1713351"/>
                  </a:lnTo>
                  <a:close/>
                </a:path>
                <a:path w="10236200" h="2424429">
                  <a:moveTo>
                    <a:pt x="2792818" y="1475861"/>
                  </a:moveTo>
                  <a:lnTo>
                    <a:pt x="2264752" y="1475861"/>
                  </a:lnTo>
                  <a:lnTo>
                    <a:pt x="2264752" y="2407660"/>
                  </a:lnTo>
                  <a:lnTo>
                    <a:pt x="2809582" y="2407660"/>
                  </a:lnTo>
                  <a:lnTo>
                    <a:pt x="2871485" y="2403120"/>
                  </a:lnTo>
                  <a:lnTo>
                    <a:pt x="2925881" y="2389500"/>
                  </a:lnTo>
                  <a:lnTo>
                    <a:pt x="2972769" y="2366798"/>
                  </a:lnTo>
                  <a:lnTo>
                    <a:pt x="3012147" y="2335017"/>
                  </a:lnTo>
                  <a:lnTo>
                    <a:pt x="3043318" y="2296512"/>
                  </a:lnTo>
                  <a:lnTo>
                    <a:pt x="3065583" y="2253641"/>
                  </a:lnTo>
                  <a:lnTo>
                    <a:pt x="3078941" y="2206405"/>
                  </a:lnTo>
                  <a:lnTo>
                    <a:pt x="3079054" y="2205096"/>
                  </a:lnTo>
                  <a:lnTo>
                    <a:pt x="2505036" y="2205096"/>
                  </a:lnTo>
                  <a:lnTo>
                    <a:pt x="2505036" y="2037455"/>
                  </a:lnTo>
                  <a:lnTo>
                    <a:pt x="3054317" y="2037455"/>
                  </a:lnTo>
                  <a:lnTo>
                    <a:pt x="3031705" y="2003927"/>
                  </a:lnTo>
                  <a:lnTo>
                    <a:pt x="3004988" y="1974503"/>
                  </a:lnTo>
                  <a:lnTo>
                    <a:pt x="2975127" y="1951889"/>
                  </a:lnTo>
                  <a:lnTo>
                    <a:pt x="2942123" y="1936086"/>
                  </a:lnTo>
                  <a:lnTo>
                    <a:pt x="2905975" y="1927092"/>
                  </a:lnTo>
                  <a:lnTo>
                    <a:pt x="2938715" y="1916789"/>
                  </a:lnTo>
                  <a:lnTo>
                    <a:pt x="2968488" y="1901248"/>
                  </a:lnTo>
                  <a:lnTo>
                    <a:pt x="2995294" y="1880468"/>
                  </a:lnTo>
                  <a:lnTo>
                    <a:pt x="3019132" y="1854448"/>
                  </a:lnTo>
                  <a:lnTo>
                    <a:pt x="3033082" y="1833493"/>
                  </a:lnTo>
                  <a:lnTo>
                    <a:pt x="2505036" y="1833493"/>
                  </a:lnTo>
                  <a:lnTo>
                    <a:pt x="2505036" y="1678426"/>
                  </a:lnTo>
                  <a:lnTo>
                    <a:pt x="3061892" y="1678426"/>
                  </a:lnTo>
                  <a:lnTo>
                    <a:pt x="3060780" y="1666814"/>
                  </a:lnTo>
                  <a:lnTo>
                    <a:pt x="3047422" y="1623594"/>
                  </a:lnTo>
                  <a:lnTo>
                    <a:pt x="3025157" y="1583693"/>
                  </a:lnTo>
                  <a:lnTo>
                    <a:pt x="2993986" y="1547108"/>
                  </a:lnTo>
                  <a:lnTo>
                    <a:pt x="2954696" y="1515938"/>
                  </a:lnTo>
                  <a:lnTo>
                    <a:pt x="2908071" y="1493673"/>
                  </a:lnTo>
                  <a:lnTo>
                    <a:pt x="2854112" y="1480314"/>
                  </a:lnTo>
                  <a:lnTo>
                    <a:pt x="2792818" y="1475861"/>
                  </a:lnTo>
                  <a:close/>
                </a:path>
                <a:path w="10236200" h="2424429">
                  <a:moveTo>
                    <a:pt x="3054317" y="2037455"/>
                  </a:moveTo>
                  <a:lnTo>
                    <a:pt x="2746717" y="2037455"/>
                  </a:lnTo>
                  <a:lnTo>
                    <a:pt x="2767146" y="2038940"/>
                  </a:lnTo>
                  <a:lnTo>
                    <a:pt x="2785132" y="2043393"/>
                  </a:lnTo>
                  <a:lnTo>
                    <a:pt x="2824775" y="2073865"/>
                  </a:lnTo>
                  <a:lnTo>
                    <a:pt x="2838919" y="2121275"/>
                  </a:lnTo>
                  <a:lnTo>
                    <a:pt x="2837348" y="2139262"/>
                  </a:lnTo>
                  <a:lnTo>
                    <a:pt x="2813773" y="2182743"/>
                  </a:lnTo>
                  <a:lnTo>
                    <a:pt x="2767146" y="2203699"/>
                  </a:lnTo>
                  <a:lnTo>
                    <a:pt x="2746717" y="2205096"/>
                  </a:lnTo>
                  <a:lnTo>
                    <a:pt x="3079054" y="2205096"/>
                  </a:lnTo>
                  <a:lnTo>
                    <a:pt x="3083394" y="2154804"/>
                  </a:lnTo>
                  <a:lnTo>
                    <a:pt x="3080163" y="2112893"/>
                  </a:lnTo>
                  <a:lnTo>
                    <a:pt x="3070471" y="2073778"/>
                  </a:lnTo>
                  <a:lnTo>
                    <a:pt x="3054317" y="2037455"/>
                  </a:lnTo>
                  <a:close/>
                </a:path>
                <a:path w="10236200" h="2424429">
                  <a:moveTo>
                    <a:pt x="3061892" y="1678426"/>
                  </a:moveTo>
                  <a:lnTo>
                    <a:pt x="2738335" y="1678426"/>
                  </a:lnTo>
                  <a:lnTo>
                    <a:pt x="2755619" y="1679823"/>
                  </a:lnTo>
                  <a:lnTo>
                    <a:pt x="2771159" y="1684015"/>
                  </a:lnTo>
                  <a:lnTo>
                    <a:pt x="2807396" y="1712042"/>
                  </a:lnTo>
                  <a:lnTo>
                    <a:pt x="2820758" y="1755261"/>
                  </a:lnTo>
                  <a:lnTo>
                    <a:pt x="2819273" y="1771938"/>
                  </a:lnTo>
                  <a:lnTo>
                    <a:pt x="2797009" y="1812538"/>
                  </a:lnTo>
                  <a:lnTo>
                    <a:pt x="2755619" y="1832184"/>
                  </a:lnTo>
                  <a:lnTo>
                    <a:pt x="2738335" y="1833493"/>
                  </a:lnTo>
                  <a:lnTo>
                    <a:pt x="3033082" y="1833493"/>
                  </a:lnTo>
                  <a:lnTo>
                    <a:pt x="3039302" y="1824151"/>
                  </a:lnTo>
                  <a:lnTo>
                    <a:pt x="3053708" y="1790536"/>
                  </a:lnTo>
                  <a:lnTo>
                    <a:pt x="3062352" y="1753602"/>
                  </a:lnTo>
                  <a:lnTo>
                    <a:pt x="3065233" y="1713351"/>
                  </a:lnTo>
                  <a:lnTo>
                    <a:pt x="3061892" y="1678426"/>
                  </a:lnTo>
                  <a:close/>
                </a:path>
                <a:path w="10236200" h="2424429">
                  <a:moveTo>
                    <a:pt x="3454552" y="1475861"/>
                  </a:moveTo>
                  <a:lnTo>
                    <a:pt x="3214268" y="1475861"/>
                  </a:lnTo>
                  <a:lnTo>
                    <a:pt x="3214268" y="2407660"/>
                  </a:lnTo>
                  <a:lnTo>
                    <a:pt x="3454552" y="2407660"/>
                  </a:lnTo>
                  <a:lnTo>
                    <a:pt x="3454552" y="2033264"/>
                  </a:lnTo>
                  <a:lnTo>
                    <a:pt x="4081805" y="2033264"/>
                  </a:lnTo>
                  <a:lnTo>
                    <a:pt x="4081805" y="1823714"/>
                  </a:lnTo>
                  <a:lnTo>
                    <a:pt x="3454552" y="1823714"/>
                  </a:lnTo>
                  <a:lnTo>
                    <a:pt x="3454552" y="1475861"/>
                  </a:lnTo>
                  <a:close/>
                </a:path>
                <a:path w="10236200" h="2424429">
                  <a:moveTo>
                    <a:pt x="4081805" y="2033264"/>
                  </a:moveTo>
                  <a:lnTo>
                    <a:pt x="3841521" y="2033264"/>
                  </a:lnTo>
                  <a:lnTo>
                    <a:pt x="3841521" y="2407660"/>
                  </a:lnTo>
                  <a:lnTo>
                    <a:pt x="4081805" y="2407660"/>
                  </a:lnTo>
                  <a:lnTo>
                    <a:pt x="4081805" y="2033264"/>
                  </a:lnTo>
                  <a:close/>
                </a:path>
                <a:path w="10236200" h="2424429">
                  <a:moveTo>
                    <a:pt x="4081805" y="1475861"/>
                  </a:moveTo>
                  <a:lnTo>
                    <a:pt x="3841521" y="1475861"/>
                  </a:lnTo>
                  <a:lnTo>
                    <a:pt x="3841521" y="1823714"/>
                  </a:lnTo>
                  <a:lnTo>
                    <a:pt x="4081805" y="1823714"/>
                  </a:lnTo>
                  <a:lnTo>
                    <a:pt x="4081805" y="1475861"/>
                  </a:lnTo>
                  <a:close/>
                </a:path>
                <a:path w="10236200" h="2424429">
                  <a:moveTo>
                    <a:pt x="4490021" y="1475861"/>
                  </a:moveTo>
                  <a:lnTo>
                    <a:pt x="4249737" y="1475861"/>
                  </a:lnTo>
                  <a:lnTo>
                    <a:pt x="4249737" y="2407660"/>
                  </a:lnTo>
                  <a:lnTo>
                    <a:pt x="4481639" y="2407660"/>
                  </a:lnTo>
                  <a:lnTo>
                    <a:pt x="4742708" y="2024882"/>
                  </a:lnTo>
                  <a:lnTo>
                    <a:pt x="4490021" y="2024882"/>
                  </a:lnTo>
                  <a:lnTo>
                    <a:pt x="4490021" y="1475861"/>
                  </a:lnTo>
                  <a:close/>
                </a:path>
                <a:path w="10236200" h="2424429">
                  <a:moveTo>
                    <a:pt x="5115877" y="1832096"/>
                  </a:moveTo>
                  <a:lnTo>
                    <a:pt x="4874196" y="1832096"/>
                  </a:lnTo>
                  <a:lnTo>
                    <a:pt x="4874196" y="2407660"/>
                  </a:lnTo>
                  <a:lnTo>
                    <a:pt x="5115877" y="2407660"/>
                  </a:lnTo>
                  <a:lnTo>
                    <a:pt x="5115877" y="1832096"/>
                  </a:lnTo>
                  <a:close/>
                </a:path>
                <a:path w="10236200" h="2424429">
                  <a:moveTo>
                    <a:pt x="5115877" y="1475861"/>
                  </a:moveTo>
                  <a:lnTo>
                    <a:pt x="4867211" y="1475861"/>
                  </a:lnTo>
                  <a:lnTo>
                    <a:pt x="4490021" y="2024882"/>
                  </a:lnTo>
                  <a:lnTo>
                    <a:pt x="4742708" y="2024882"/>
                  </a:lnTo>
                  <a:lnTo>
                    <a:pt x="4874196" y="1832096"/>
                  </a:lnTo>
                  <a:lnTo>
                    <a:pt x="5115877" y="1832096"/>
                  </a:lnTo>
                  <a:lnTo>
                    <a:pt x="5115877" y="1475861"/>
                  </a:lnTo>
                  <a:close/>
                </a:path>
                <a:path w="10236200" h="2424429">
                  <a:moveTo>
                    <a:pt x="5617730" y="1475861"/>
                  </a:moveTo>
                  <a:lnTo>
                    <a:pt x="5283847" y="1475861"/>
                  </a:lnTo>
                  <a:lnTo>
                    <a:pt x="5283847" y="2407660"/>
                  </a:lnTo>
                  <a:lnTo>
                    <a:pt x="5524131" y="2407660"/>
                  </a:lnTo>
                  <a:lnTo>
                    <a:pt x="5524131" y="1801362"/>
                  </a:lnTo>
                  <a:lnTo>
                    <a:pt x="5742715" y="1801362"/>
                  </a:lnTo>
                  <a:lnTo>
                    <a:pt x="5617730" y="1475861"/>
                  </a:lnTo>
                  <a:close/>
                </a:path>
                <a:path w="10236200" h="2424429">
                  <a:moveTo>
                    <a:pt x="5742715" y="1801362"/>
                  </a:moveTo>
                  <a:lnTo>
                    <a:pt x="5524131" y="1801362"/>
                  </a:lnTo>
                  <a:lnTo>
                    <a:pt x="5758827" y="2407660"/>
                  </a:lnTo>
                  <a:lnTo>
                    <a:pt x="5864999" y="2407660"/>
                  </a:lnTo>
                  <a:lnTo>
                    <a:pt x="6030917" y="1981575"/>
                  </a:lnTo>
                  <a:lnTo>
                    <a:pt x="5811913" y="1981575"/>
                  </a:lnTo>
                  <a:lnTo>
                    <a:pt x="5742715" y="1801362"/>
                  </a:lnTo>
                  <a:close/>
                </a:path>
                <a:path w="10236200" h="2424429">
                  <a:moveTo>
                    <a:pt x="6341376" y="1801362"/>
                  </a:moveTo>
                  <a:lnTo>
                    <a:pt x="6101092" y="1801362"/>
                  </a:lnTo>
                  <a:lnTo>
                    <a:pt x="6101092" y="2407660"/>
                  </a:lnTo>
                  <a:lnTo>
                    <a:pt x="6341376" y="2407660"/>
                  </a:lnTo>
                  <a:lnTo>
                    <a:pt x="6341376" y="1801362"/>
                  </a:lnTo>
                  <a:close/>
                </a:path>
                <a:path w="10236200" h="2424429">
                  <a:moveTo>
                    <a:pt x="6341376" y="1475861"/>
                  </a:moveTo>
                  <a:lnTo>
                    <a:pt x="6007493" y="1475861"/>
                  </a:lnTo>
                  <a:lnTo>
                    <a:pt x="5811913" y="1981575"/>
                  </a:lnTo>
                  <a:lnTo>
                    <a:pt x="6030917" y="1981575"/>
                  </a:lnTo>
                  <a:lnTo>
                    <a:pt x="6101092" y="1801362"/>
                  </a:lnTo>
                  <a:lnTo>
                    <a:pt x="6341376" y="1801362"/>
                  </a:lnTo>
                  <a:lnTo>
                    <a:pt x="6341376" y="1475861"/>
                  </a:lnTo>
                  <a:close/>
                </a:path>
                <a:path w="10236200" h="2424429">
                  <a:moveTo>
                    <a:pt x="7062165" y="1475861"/>
                  </a:moveTo>
                  <a:lnTo>
                    <a:pt x="6760413" y="1475861"/>
                  </a:lnTo>
                  <a:lnTo>
                    <a:pt x="6409766" y="2407660"/>
                  </a:lnTo>
                  <a:lnTo>
                    <a:pt x="6682181" y="2407660"/>
                  </a:lnTo>
                  <a:lnTo>
                    <a:pt x="6728282" y="2273549"/>
                  </a:lnTo>
                  <a:lnTo>
                    <a:pt x="7363540" y="2273549"/>
                  </a:lnTo>
                  <a:lnTo>
                    <a:pt x="7284369" y="2063998"/>
                  </a:lnTo>
                  <a:lnTo>
                    <a:pt x="6792544" y="2063998"/>
                  </a:lnTo>
                  <a:lnTo>
                    <a:pt x="6911289" y="1713351"/>
                  </a:lnTo>
                  <a:lnTo>
                    <a:pt x="7151891" y="1713351"/>
                  </a:lnTo>
                  <a:lnTo>
                    <a:pt x="7062165" y="1475861"/>
                  </a:lnTo>
                  <a:close/>
                </a:path>
                <a:path w="10236200" h="2424429">
                  <a:moveTo>
                    <a:pt x="7363540" y="2273549"/>
                  </a:moveTo>
                  <a:lnTo>
                    <a:pt x="7095693" y="2273549"/>
                  </a:lnTo>
                  <a:lnTo>
                    <a:pt x="7141794" y="2407660"/>
                  </a:lnTo>
                  <a:lnTo>
                    <a:pt x="7414209" y="2407660"/>
                  </a:lnTo>
                  <a:lnTo>
                    <a:pt x="7363540" y="2273549"/>
                  </a:lnTo>
                  <a:close/>
                </a:path>
                <a:path w="10236200" h="2424429">
                  <a:moveTo>
                    <a:pt x="7151891" y="1713351"/>
                  </a:moveTo>
                  <a:lnTo>
                    <a:pt x="6911289" y="1713351"/>
                  </a:lnTo>
                  <a:lnTo>
                    <a:pt x="7030034" y="2063998"/>
                  </a:lnTo>
                  <a:lnTo>
                    <a:pt x="7284369" y="2063998"/>
                  </a:lnTo>
                  <a:lnTo>
                    <a:pt x="7151891" y="1713351"/>
                  </a:lnTo>
                  <a:close/>
                </a:path>
                <a:path w="10236200" h="2424429">
                  <a:moveTo>
                    <a:pt x="7723314" y="1475861"/>
                  </a:moveTo>
                  <a:lnTo>
                    <a:pt x="7483030" y="1475861"/>
                  </a:lnTo>
                  <a:lnTo>
                    <a:pt x="7483030" y="2407660"/>
                  </a:lnTo>
                  <a:lnTo>
                    <a:pt x="7723314" y="2407660"/>
                  </a:lnTo>
                  <a:lnTo>
                    <a:pt x="7723314" y="2033264"/>
                  </a:lnTo>
                  <a:lnTo>
                    <a:pt x="8350567" y="2033264"/>
                  </a:lnTo>
                  <a:lnTo>
                    <a:pt x="8350567" y="1823714"/>
                  </a:lnTo>
                  <a:lnTo>
                    <a:pt x="7723314" y="1823714"/>
                  </a:lnTo>
                  <a:lnTo>
                    <a:pt x="7723314" y="1475861"/>
                  </a:lnTo>
                  <a:close/>
                </a:path>
                <a:path w="10236200" h="2424429">
                  <a:moveTo>
                    <a:pt x="8350567" y="2033264"/>
                  </a:moveTo>
                  <a:lnTo>
                    <a:pt x="8110283" y="2033264"/>
                  </a:lnTo>
                  <a:lnTo>
                    <a:pt x="8110283" y="2407660"/>
                  </a:lnTo>
                  <a:lnTo>
                    <a:pt x="8350567" y="2407660"/>
                  </a:lnTo>
                  <a:lnTo>
                    <a:pt x="8350567" y="2033264"/>
                  </a:lnTo>
                  <a:close/>
                </a:path>
                <a:path w="10236200" h="2424429">
                  <a:moveTo>
                    <a:pt x="8350567" y="1475861"/>
                  </a:moveTo>
                  <a:lnTo>
                    <a:pt x="8110283" y="1475861"/>
                  </a:lnTo>
                  <a:lnTo>
                    <a:pt x="8110283" y="1823714"/>
                  </a:lnTo>
                  <a:lnTo>
                    <a:pt x="8350567" y="1823714"/>
                  </a:lnTo>
                  <a:lnTo>
                    <a:pt x="8350567" y="1475861"/>
                  </a:lnTo>
                  <a:close/>
                </a:path>
                <a:path w="10236200" h="2424429">
                  <a:moveTo>
                    <a:pt x="8758796" y="1475861"/>
                  </a:moveTo>
                  <a:lnTo>
                    <a:pt x="8518499" y="1475861"/>
                  </a:lnTo>
                  <a:lnTo>
                    <a:pt x="8518499" y="2407660"/>
                  </a:lnTo>
                  <a:lnTo>
                    <a:pt x="8750414" y="2407660"/>
                  </a:lnTo>
                  <a:lnTo>
                    <a:pt x="9011483" y="2024882"/>
                  </a:lnTo>
                  <a:lnTo>
                    <a:pt x="8758796" y="2024882"/>
                  </a:lnTo>
                  <a:lnTo>
                    <a:pt x="8758796" y="1475861"/>
                  </a:lnTo>
                  <a:close/>
                </a:path>
                <a:path w="10236200" h="2424429">
                  <a:moveTo>
                    <a:pt x="9384652" y="1832096"/>
                  </a:moveTo>
                  <a:lnTo>
                    <a:pt x="9142971" y="1832096"/>
                  </a:lnTo>
                  <a:lnTo>
                    <a:pt x="9142971" y="2407660"/>
                  </a:lnTo>
                  <a:lnTo>
                    <a:pt x="9384652" y="2407660"/>
                  </a:lnTo>
                  <a:lnTo>
                    <a:pt x="9384652" y="1832096"/>
                  </a:lnTo>
                  <a:close/>
                </a:path>
                <a:path w="10236200" h="2424429">
                  <a:moveTo>
                    <a:pt x="9384652" y="1475861"/>
                  </a:moveTo>
                  <a:lnTo>
                    <a:pt x="9135986" y="1475861"/>
                  </a:lnTo>
                  <a:lnTo>
                    <a:pt x="8758796" y="2024882"/>
                  </a:lnTo>
                  <a:lnTo>
                    <a:pt x="9011483" y="2024882"/>
                  </a:lnTo>
                  <a:lnTo>
                    <a:pt x="9142971" y="1832096"/>
                  </a:lnTo>
                  <a:lnTo>
                    <a:pt x="9384652" y="1832096"/>
                  </a:lnTo>
                  <a:lnTo>
                    <a:pt x="9384652" y="1475861"/>
                  </a:lnTo>
                  <a:close/>
                </a:path>
                <a:path w="10236200" h="2424429">
                  <a:moveTo>
                    <a:pt x="10235742" y="1475861"/>
                  </a:moveTo>
                  <a:lnTo>
                    <a:pt x="9552609" y="1475861"/>
                  </a:lnTo>
                  <a:lnTo>
                    <a:pt x="9552609" y="2407660"/>
                  </a:lnTo>
                  <a:lnTo>
                    <a:pt x="10235742" y="2407660"/>
                  </a:lnTo>
                  <a:lnTo>
                    <a:pt x="10235742" y="2198111"/>
                  </a:lnTo>
                  <a:lnTo>
                    <a:pt x="9792893" y="2198111"/>
                  </a:lnTo>
                  <a:lnTo>
                    <a:pt x="9792893" y="2040249"/>
                  </a:lnTo>
                  <a:lnTo>
                    <a:pt x="10225963" y="2040249"/>
                  </a:lnTo>
                  <a:lnTo>
                    <a:pt x="10225963" y="1830699"/>
                  </a:lnTo>
                  <a:lnTo>
                    <a:pt x="9792893" y="1830699"/>
                  </a:lnTo>
                  <a:lnTo>
                    <a:pt x="9792893" y="1685411"/>
                  </a:lnTo>
                  <a:lnTo>
                    <a:pt x="10235742" y="1685411"/>
                  </a:lnTo>
                  <a:lnTo>
                    <a:pt x="10235742" y="1475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8567" y="7908087"/>
              <a:ext cx="10620716" cy="4370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00" y="9256445"/>
              <a:ext cx="8162455" cy="16121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3944" y="9256445"/>
              <a:ext cx="8162455" cy="16121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4015" y="8794203"/>
              <a:ext cx="2063165" cy="20631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8030" y="8873134"/>
              <a:ext cx="1815134" cy="18151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7960" y="8794203"/>
              <a:ext cx="2063165" cy="20631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1976" y="8873134"/>
              <a:ext cx="1815134" cy="181513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51467" y="0"/>
              <a:ext cx="14605000" cy="1462405"/>
            </a:xfrm>
            <a:custGeom>
              <a:avLst/>
              <a:gdLst/>
              <a:ahLst/>
              <a:cxnLst/>
              <a:rect l="l" t="t" r="r" b="b"/>
              <a:pathLst>
                <a:path w="14605000" h="1462405">
                  <a:moveTo>
                    <a:pt x="14604932" y="0"/>
                  </a:moveTo>
                  <a:lnTo>
                    <a:pt x="0" y="0"/>
                  </a:lnTo>
                  <a:lnTo>
                    <a:pt x="716" y="44240"/>
                  </a:lnTo>
                  <a:lnTo>
                    <a:pt x="3051" y="92254"/>
                  </a:lnTo>
                  <a:lnTo>
                    <a:pt x="6914" y="139851"/>
                  </a:lnTo>
                  <a:lnTo>
                    <a:pt x="12280" y="187008"/>
                  </a:lnTo>
                  <a:lnTo>
                    <a:pt x="19125" y="233701"/>
                  </a:lnTo>
                  <a:lnTo>
                    <a:pt x="27426" y="279904"/>
                  </a:lnTo>
                  <a:lnTo>
                    <a:pt x="37157" y="325595"/>
                  </a:lnTo>
                  <a:lnTo>
                    <a:pt x="48294" y="370748"/>
                  </a:lnTo>
                  <a:lnTo>
                    <a:pt x="60814" y="415341"/>
                  </a:lnTo>
                  <a:lnTo>
                    <a:pt x="74693" y="459347"/>
                  </a:lnTo>
                  <a:lnTo>
                    <a:pt x="89905" y="502745"/>
                  </a:lnTo>
                  <a:lnTo>
                    <a:pt x="106428" y="545508"/>
                  </a:lnTo>
                  <a:lnTo>
                    <a:pt x="124237" y="587614"/>
                  </a:lnTo>
                  <a:lnTo>
                    <a:pt x="143307" y="629037"/>
                  </a:lnTo>
                  <a:lnTo>
                    <a:pt x="163615" y="669755"/>
                  </a:lnTo>
                  <a:lnTo>
                    <a:pt x="185136" y="709742"/>
                  </a:lnTo>
                  <a:lnTo>
                    <a:pt x="207846" y="748974"/>
                  </a:lnTo>
                  <a:lnTo>
                    <a:pt x="231722" y="787428"/>
                  </a:lnTo>
                  <a:lnTo>
                    <a:pt x="256739" y="825079"/>
                  </a:lnTo>
                  <a:lnTo>
                    <a:pt x="282872" y="861904"/>
                  </a:lnTo>
                  <a:lnTo>
                    <a:pt x="310098" y="897877"/>
                  </a:lnTo>
                  <a:lnTo>
                    <a:pt x="338393" y="932974"/>
                  </a:lnTo>
                  <a:lnTo>
                    <a:pt x="367732" y="967173"/>
                  </a:lnTo>
                  <a:lnTo>
                    <a:pt x="398091" y="1000447"/>
                  </a:lnTo>
                  <a:lnTo>
                    <a:pt x="429446" y="1032774"/>
                  </a:lnTo>
                  <a:lnTo>
                    <a:pt x="461773" y="1064130"/>
                  </a:lnTo>
                  <a:lnTo>
                    <a:pt x="495048" y="1094489"/>
                  </a:lnTo>
                  <a:lnTo>
                    <a:pt x="529246" y="1123828"/>
                  </a:lnTo>
                  <a:lnTo>
                    <a:pt x="564344" y="1152122"/>
                  </a:lnTo>
                  <a:lnTo>
                    <a:pt x="600317" y="1179348"/>
                  </a:lnTo>
                  <a:lnTo>
                    <a:pt x="637141" y="1205482"/>
                  </a:lnTo>
                  <a:lnTo>
                    <a:pt x="674792" y="1230498"/>
                  </a:lnTo>
                  <a:lnTo>
                    <a:pt x="713246" y="1254374"/>
                  </a:lnTo>
                  <a:lnTo>
                    <a:pt x="752479" y="1277085"/>
                  </a:lnTo>
                  <a:lnTo>
                    <a:pt x="792466" y="1298606"/>
                  </a:lnTo>
                  <a:lnTo>
                    <a:pt x="833183" y="1318914"/>
                  </a:lnTo>
                  <a:lnTo>
                    <a:pt x="874607" y="1337984"/>
                  </a:lnTo>
                  <a:lnTo>
                    <a:pt x="916713" y="1355793"/>
                  </a:lnTo>
                  <a:lnTo>
                    <a:pt x="959476" y="1372315"/>
                  </a:lnTo>
                  <a:lnTo>
                    <a:pt x="1002874" y="1387528"/>
                  </a:lnTo>
                  <a:lnTo>
                    <a:pt x="1046880" y="1401406"/>
                  </a:lnTo>
                  <a:lnTo>
                    <a:pt x="1091473" y="1413927"/>
                  </a:lnTo>
                  <a:lnTo>
                    <a:pt x="1136626" y="1425064"/>
                  </a:lnTo>
                  <a:lnTo>
                    <a:pt x="1182317" y="1434795"/>
                  </a:lnTo>
                  <a:lnTo>
                    <a:pt x="1228521" y="1443095"/>
                  </a:lnTo>
                  <a:lnTo>
                    <a:pt x="1275213" y="1449941"/>
                  </a:lnTo>
                  <a:lnTo>
                    <a:pt x="1322370" y="1455307"/>
                  </a:lnTo>
                  <a:lnTo>
                    <a:pt x="1369968" y="1459169"/>
                  </a:lnTo>
                  <a:lnTo>
                    <a:pt x="1417982" y="1461505"/>
                  </a:lnTo>
                  <a:lnTo>
                    <a:pt x="1466388" y="1462289"/>
                  </a:lnTo>
                  <a:lnTo>
                    <a:pt x="14604932" y="1462289"/>
                  </a:lnTo>
                  <a:lnTo>
                    <a:pt x="14604932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05960" y="453102"/>
              <a:ext cx="1393952" cy="5203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56324" y="321375"/>
              <a:ext cx="948147" cy="7837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03298" y="595223"/>
              <a:ext cx="2004695" cy="287020"/>
            </a:xfrm>
            <a:custGeom>
              <a:avLst/>
              <a:gdLst/>
              <a:ahLst/>
              <a:cxnLst/>
              <a:rect l="l" t="t" r="r" b="b"/>
              <a:pathLst>
                <a:path w="2004694" h="287019">
                  <a:moveTo>
                    <a:pt x="2004656" y="0"/>
                  </a:moveTo>
                  <a:lnTo>
                    <a:pt x="0" y="0"/>
                  </a:lnTo>
                  <a:lnTo>
                    <a:pt x="0" y="286799"/>
                  </a:lnTo>
                  <a:lnTo>
                    <a:pt x="2004656" y="286799"/>
                  </a:lnTo>
                  <a:lnTo>
                    <a:pt x="2004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21743" y="465645"/>
              <a:ext cx="1916349" cy="4950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21605" y="202577"/>
              <a:ext cx="1032055" cy="10212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20109" y="339502"/>
              <a:ext cx="842143" cy="7474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89600" y="304811"/>
              <a:ext cx="1854200" cy="81681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1127035"/>
              <a:ext cx="18186400" cy="12588240"/>
            </a:xfrm>
            <a:custGeom>
              <a:avLst/>
              <a:gdLst/>
              <a:ahLst/>
              <a:cxnLst/>
              <a:rect l="l" t="t" r="r" b="b"/>
              <a:pathLst>
                <a:path w="18186400" h="12588240">
                  <a:moveTo>
                    <a:pt x="4851400" y="2115553"/>
                  </a:moveTo>
                  <a:lnTo>
                    <a:pt x="0" y="0"/>
                  </a:lnTo>
                  <a:lnTo>
                    <a:pt x="0" y="1381391"/>
                  </a:lnTo>
                  <a:lnTo>
                    <a:pt x="2868599" y="2662021"/>
                  </a:lnTo>
                  <a:lnTo>
                    <a:pt x="0" y="4300042"/>
                  </a:lnTo>
                  <a:lnTo>
                    <a:pt x="0" y="5720943"/>
                  </a:lnTo>
                  <a:lnTo>
                    <a:pt x="4851400" y="2985287"/>
                  </a:lnTo>
                  <a:lnTo>
                    <a:pt x="4851400" y="2115553"/>
                  </a:lnTo>
                  <a:close/>
                </a:path>
                <a:path w="18186400" h="12588240">
                  <a:moveTo>
                    <a:pt x="18186400" y="12587923"/>
                  </a:moveTo>
                  <a:lnTo>
                    <a:pt x="18184064" y="12539002"/>
                  </a:lnTo>
                  <a:lnTo>
                    <a:pt x="18177231" y="12491403"/>
                  </a:lnTo>
                  <a:lnTo>
                    <a:pt x="18166106" y="12445314"/>
                  </a:lnTo>
                  <a:lnTo>
                    <a:pt x="18150891" y="12400979"/>
                  </a:lnTo>
                  <a:lnTo>
                    <a:pt x="18131803" y="12358599"/>
                  </a:lnTo>
                  <a:lnTo>
                    <a:pt x="18109057" y="12318378"/>
                  </a:lnTo>
                  <a:lnTo>
                    <a:pt x="18082870" y="12280544"/>
                  </a:lnTo>
                  <a:lnTo>
                    <a:pt x="18053457" y="12245302"/>
                  </a:lnTo>
                  <a:lnTo>
                    <a:pt x="18021021" y="12212866"/>
                  </a:lnTo>
                  <a:lnTo>
                    <a:pt x="17985766" y="12183440"/>
                  </a:lnTo>
                  <a:lnTo>
                    <a:pt x="17947932" y="12157266"/>
                  </a:lnTo>
                  <a:lnTo>
                    <a:pt x="17907724" y="12134520"/>
                  </a:lnTo>
                  <a:lnTo>
                    <a:pt x="17865332" y="12115432"/>
                  </a:lnTo>
                  <a:lnTo>
                    <a:pt x="17820996" y="12100217"/>
                  </a:lnTo>
                  <a:lnTo>
                    <a:pt x="17774920" y="12089092"/>
                  </a:lnTo>
                  <a:lnTo>
                    <a:pt x="17727321" y="12082259"/>
                  </a:lnTo>
                  <a:lnTo>
                    <a:pt x="17678400" y="12079935"/>
                  </a:lnTo>
                  <a:lnTo>
                    <a:pt x="0" y="12079935"/>
                  </a:lnTo>
                  <a:lnTo>
                    <a:pt x="0" y="12587923"/>
                  </a:lnTo>
                  <a:lnTo>
                    <a:pt x="18186400" y="12587923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927986" y="0"/>
                  </a:moveTo>
                  <a:lnTo>
                    <a:pt x="0" y="0"/>
                  </a:lnTo>
                  <a:lnTo>
                    <a:pt x="0" y="5527783"/>
                  </a:lnTo>
                  <a:lnTo>
                    <a:pt x="11004422" y="10324338"/>
                  </a:lnTo>
                  <a:lnTo>
                    <a:pt x="5036182" y="13716000"/>
                  </a:lnTo>
                  <a:lnTo>
                    <a:pt x="15878241" y="13716000"/>
                  </a:lnTo>
                  <a:lnTo>
                    <a:pt x="19456400" y="11695303"/>
                  </a:lnTo>
                  <a:lnTo>
                    <a:pt x="19456400" y="8006969"/>
                  </a:lnTo>
                  <a:lnTo>
                    <a:pt x="927986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29877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49"/>
                  </a:lnTo>
                  <a:lnTo>
                    <a:pt x="10652" y="66988"/>
                  </a:lnTo>
                  <a:lnTo>
                    <a:pt x="25404" y="109418"/>
                  </a:lnTo>
                  <a:lnTo>
                    <a:pt x="45345" y="149129"/>
                  </a:lnTo>
                  <a:lnTo>
                    <a:pt x="70062" y="185708"/>
                  </a:lnTo>
                  <a:lnTo>
                    <a:pt x="99144" y="218744"/>
                  </a:lnTo>
                  <a:lnTo>
                    <a:pt x="132180" y="247826"/>
                  </a:lnTo>
                  <a:lnTo>
                    <a:pt x="168759" y="272543"/>
                  </a:lnTo>
                  <a:lnTo>
                    <a:pt x="208470" y="292484"/>
                  </a:lnTo>
                  <a:lnTo>
                    <a:pt x="250900" y="307236"/>
                  </a:lnTo>
                  <a:lnTo>
                    <a:pt x="295639" y="316389"/>
                  </a:lnTo>
                  <a:lnTo>
                    <a:pt x="342276" y="319532"/>
                  </a:lnTo>
                  <a:lnTo>
                    <a:pt x="389002" y="316389"/>
                  </a:lnTo>
                  <a:lnTo>
                    <a:pt x="433799" y="307236"/>
                  </a:lnTo>
                  <a:lnTo>
                    <a:pt x="476261" y="292484"/>
                  </a:lnTo>
                  <a:lnTo>
                    <a:pt x="515981" y="272543"/>
                  </a:lnTo>
                  <a:lnTo>
                    <a:pt x="552552" y="247826"/>
                  </a:lnTo>
                  <a:lnTo>
                    <a:pt x="585567" y="218744"/>
                  </a:lnTo>
                  <a:lnTo>
                    <a:pt x="614619" y="185708"/>
                  </a:lnTo>
                  <a:lnTo>
                    <a:pt x="639301" y="149129"/>
                  </a:lnTo>
                  <a:lnTo>
                    <a:pt x="659207" y="109418"/>
                  </a:lnTo>
                  <a:lnTo>
                    <a:pt x="673929" y="66988"/>
                  </a:lnTo>
                  <a:lnTo>
                    <a:pt x="683060" y="22249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13067" y="731644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89"/>
                  </a:lnTo>
                  <a:lnTo>
                    <a:pt x="133824" y="56206"/>
                  </a:lnTo>
                  <a:lnTo>
                    <a:pt x="100787" y="85288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4"/>
                  </a:lnTo>
                  <a:lnTo>
                    <a:pt x="12295" y="237044"/>
                  </a:lnTo>
                  <a:lnTo>
                    <a:pt x="3142" y="281783"/>
                  </a:lnTo>
                  <a:lnTo>
                    <a:pt x="0" y="328420"/>
                  </a:lnTo>
                  <a:lnTo>
                    <a:pt x="3142" y="375056"/>
                  </a:lnTo>
                  <a:lnTo>
                    <a:pt x="12295" y="419796"/>
                  </a:lnTo>
                  <a:lnTo>
                    <a:pt x="27047" y="462226"/>
                  </a:lnTo>
                  <a:lnTo>
                    <a:pt x="46988" y="501937"/>
                  </a:lnTo>
                  <a:lnTo>
                    <a:pt x="71705" y="538516"/>
                  </a:lnTo>
                  <a:lnTo>
                    <a:pt x="100787" y="571552"/>
                  </a:lnTo>
                  <a:lnTo>
                    <a:pt x="133824" y="600634"/>
                  </a:lnTo>
                  <a:lnTo>
                    <a:pt x="170403" y="625351"/>
                  </a:lnTo>
                  <a:lnTo>
                    <a:pt x="210113" y="645292"/>
                  </a:lnTo>
                  <a:lnTo>
                    <a:pt x="243332" y="656841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28234" y="1801361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7"/>
                  </a:lnTo>
                  <a:lnTo>
                    <a:pt x="133824" y="71704"/>
                  </a:lnTo>
                  <a:lnTo>
                    <a:pt x="100787" y="100787"/>
                  </a:lnTo>
                  <a:lnTo>
                    <a:pt x="71705" y="133823"/>
                  </a:lnTo>
                  <a:lnTo>
                    <a:pt x="46988" y="170402"/>
                  </a:lnTo>
                  <a:lnTo>
                    <a:pt x="27047" y="210112"/>
                  </a:lnTo>
                  <a:lnTo>
                    <a:pt x="12295" y="252542"/>
                  </a:lnTo>
                  <a:lnTo>
                    <a:pt x="3142" y="297281"/>
                  </a:lnTo>
                  <a:lnTo>
                    <a:pt x="0" y="343918"/>
                  </a:lnTo>
                  <a:lnTo>
                    <a:pt x="3142" y="390555"/>
                  </a:lnTo>
                  <a:lnTo>
                    <a:pt x="12295" y="435294"/>
                  </a:lnTo>
                  <a:lnTo>
                    <a:pt x="27047" y="477724"/>
                  </a:lnTo>
                  <a:lnTo>
                    <a:pt x="46988" y="517435"/>
                  </a:lnTo>
                  <a:lnTo>
                    <a:pt x="71705" y="554014"/>
                  </a:lnTo>
                  <a:lnTo>
                    <a:pt x="100787" y="587050"/>
                  </a:lnTo>
                  <a:lnTo>
                    <a:pt x="133824" y="616132"/>
                  </a:lnTo>
                  <a:lnTo>
                    <a:pt x="170403" y="640849"/>
                  </a:lnTo>
                  <a:lnTo>
                    <a:pt x="210113" y="660790"/>
                  </a:lnTo>
                  <a:lnTo>
                    <a:pt x="252544" y="675542"/>
                  </a:lnTo>
                  <a:lnTo>
                    <a:pt x="297283" y="684695"/>
                  </a:lnTo>
                  <a:lnTo>
                    <a:pt x="343919" y="687838"/>
                  </a:lnTo>
                  <a:lnTo>
                    <a:pt x="390645" y="684695"/>
                  </a:lnTo>
                  <a:lnTo>
                    <a:pt x="435442" y="675542"/>
                  </a:lnTo>
                  <a:lnTo>
                    <a:pt x="477904" y="660790"/>
                  </a:lnTo>
                  <a:lnTo>
                    <a:pt x="517624" y="640849"/>
                  </a:lnTo>
                  <a:lnTo>
                    <a:pt x="554195" y="616132"/>
                  </a:lnTo>
                  <a:lnTo>
                    <a:pt x="587210" y="587050"/>
                  </a:lnTo>
                  <a:lnTo>
                    <a:pt x="616262" y="554014"/>
                  </a:lnTo>
                  <a:lnTo>
                    <a:pt x="640944" y="517435"/>
                  </a:lnTo>
                  <a:lnTo>
                    <a:pt x="660850" y="477724"/>
                  </a:lnTo>
                  <a:lnTo>
                    <a:pt x="675572" y="435294"/>
                  </a:lnTo>
                  <a:lnTo>
                    <a:pt x="684704" y="390555"/>
                  </a:lnTo>
                  <a:lnTo>
                    <a:pt x="687838" y="343918"/>
                  </a:lnTo>
                  <a:lnTo>
                    <a:pt x="684695" y="297281"/>
                  </a:lnTo>
                  <a:lnTo>
                    <a:pt x="675542" y="252542"/>
                  </a:lnTo>
                  <a:lnTo>
                    <a:pt x="660790" y="210112"/>
                  </a:lnTo>
                  <a:lnTo>
                    <a:pt x="640850" y="170402"/>
                  </a:lnTo>
                  <a:lnTo>
                    <a:pt x="616133" y="133823"/>
                  </a:lnTo>
                  <a:lnTo>
                    <a:pt x="587050" y="100787"/>
                  </a:lnTo>
                  <a:lnTo>
                    <a:pt x="554014" y="71704"/>
                  </a:lnTo>
                  <a:lnTo>
                    <a:pt x="517435" y="46987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30960" y="1417027"/>
              <a:ext cx="17580610" cy="11781790"/>
            </a:xfrm>
            <a:custGeom>
              <a:avLst/>
              <a:gdLst/>
              <a:ahLst/>
              <a:cxnLst/>
              <a:rect l="l" t="t" r="r" b="b"/>
              <a:pathLst>
                <a:path w="17580610" h="11781790">
                  <a:moveTo>
                    <a:pt x="227838" y="196596"/>
                  </a:moveTo>
                  <a:lnTo>
                    <a:pt x="121920" y="196596"/>
                  </a:lnTo>
                  <a:lnTo>
                    <a:pt x="0" y="331482"/>
                  </a:lnTo>
                  <a:lnTo>
                    <a:pt x="121920" y="468642"/>
                  </a:lnTo>
                  <a:lnTo>
                    <a:pt x="227838" y="468642"/>
                  </a:lnTo>
                  <a:lnTo>
                    <a:pt x="105918" y="331482"/>
                  </a:lnTo>
                  <a:lnTo>
                    <a:pt x="227838" y="196596"/>
                  </a:lnTo>
                  <a:close/>
                </a:path>
                <a:path w="17580610" h="11781790">
                  <a:moveTo>
                    <a:pt x="389382" y="196596"/>
                  </a:moveTo>
                  <a:lnTo>
                    <a:pt x="283464" y="196596"/>
                  </a:lnTo>
                  <a:lnTo>
                    <a:pt x="161544" y="331482"/>
                  </a:lnTo>
                  <a:lnTo>
                    <a:pt x="283464" y="468642"/>
                  </a:lnTo>
                  <a:lnTo>
                    <a:pt x="389382" y="468642"/>
                  </a:lnTo>
                  <a:lnTo>
                    <a:pt x="267462" y="331482"/>
                  </a:lnTo>
                  <a:lnTo>
                    <a:pt x="389382" y="196596"/>
                  </a:lnTo>
                  <a:close/>
                </a:path>
                <a:path w="17580610" h="11781790">
                  <a:moveTo>
                    <a:pt x="889469" y="352056"/>
                  </a:moveTo>
                  <a:lnTo>
                    <a:pt x="886612" y="318477"/>
                  </a:lnTo>
                  <a:lnTo>
                    <a:pt x="882142" y="302526"/>
                  </a:lnTo>
                  <a:lnTo>
                    <a:pt x="878039" y="287858"/>
                  </a:lnTo>
                  <a:lnTo>
                    <a:pt x="843749" y="235458"/>
                  </a:lnTo>
                  <a:lnTo>
                    <a:pt x="789266" y="200025"/>
                  </a:lnTo>
                  <a:lnTo>
                    <a:pt x="756119" y="191350"/>
                  </a:lnTo>
                  <a:lnTo>
                    <a:pt x="756119" y="352056"/>
                  </a:lnTo>
                  <a:lnTo>
                    <a:pt x="755167" y="363245"/>
                  </a:lnTo>
                  <a:lnTo>
                    <a:pt x="732688" y="395058"/>
                  </a:lnTo>
                  <a:lnTo>
                    <a:pt x="701255" y="402348"/>
                  </a:lnTo>
                  <a:lnTo>
                    <a:pt x="589241" y="402348"/>
                  </a:lnTo>
                  <a:lnTo>
                    <a:pt x="589241" y="302526"/>
                  </a:lnTo>
                  <a:lnTo>
                    <a:pt x="701255" y="302526"/>
                  </a:lnTo>
                  <a:lnTo>
                    <a:pt x="740879" y="316242"/>
                  </a:lnTo>
                  <a:lnTo>
                    <a:pt x="756119" y="352056"/>
                  </a:lnTo>
                  <a:lnTo>
                    <a:pt x="756119" y="191350"/>
                  </a:lnTo>
                  <a:lnTo>
                    <a:pt x="755446" y="191173"/>
                  </a:lnTo>
                  <a:lnTo>
                    <a:pt x="717257" y="188214"/>
                  </a:lnTo>
                  <a:lnTo>
                    <a:pt x="589241" y="188214"/>
                  </a:lnTo>
                  <a:lnTo>
                    <a:pt x="589241" y="122682"/>
                  </a:lnTo>
                  <a:lnTo>
                    <a:pt x="855179" y="122682"/>
                  </a:lnTo>
                  <a:lnTo>
                    <a:pt x="855179" y="8382"/>
                  </a:lnTo>
                  <a:lnTo>
                    <a:pt x="458177" y="8382"/>
                  </a:lnTo>
                  <a:lnTo>
                    <a:pt x="458177" y="516636"/>
                  </a:lnTo>
                  <a:lnTo>
                    <a:pt x="717257" y="516636"/>
                  </a:lnTo>
                  <a:lnTo>
                    <a:pt x="755446" y="513689"/>
                  </a:lnTo>
                  <a:lnTo>
                    <a:pt x="818692" y="490067"/>
                  </a:lnTo>
                  <a:lnTo>
                    <a:pt x="863752" y="444347"/>
                  </a:lnTo>
                  <a:lnTo>
                    <a:pt x="881964" y="402348"/>
                  </a:lnTo>
                  <a:lnTo>
                    <a:pt x="886612" y="385673"/>
                  </a:lnTo>
                  <a:lnTo>
                    <a:pt x="889469" y="352056"/>
                  </a:lnTo>
                  <a:close/>
                </a:path>
                <a:path w="17580610" h="11781790">
                  <a:moveTo>
                    <a:pt x="1465224" y="262902"/>
                  </a:moveTo>
                  <a:lnTo>
                    <a:pt x="1460411" y="207937"/>
                  </a:lnTo>
                  <a:lnTo>
                    <a:pt x="1445983" y="158127"/>
                  </a:lnTo>
                  <a:lnTo>
                    <a:pt x="1423212" y="115824"/>
                  </a:lnTo>
                  <a:lnTo>
                    <a:pt x="1388262" y="73914"/>
                  </a:lnTo>
                  <a:lnTo>
                    <a:pt x="1347254" y="41579"/>
                  </a:lnTo>
                  <a:lnTo>
                    <a:pt x="1331874" y="33870"/>
                  </a:lnTo>
                  <a:lnTo>
                    <a:pt x="1331874" y="262902"/>
                  </a:lnTo>
                  <a:lnTo>
                    <a:pt x="1329486" y="293192"/>
                  </a:lnTo>
                  <a:lnTo>
                    <a:pt x="1310436" y="345770"/>
                  </a:lnTo>
                  <a:lnTo>
                    <a:pt x="1273238" y="386384"/>
                  </a:lnTo>
                  <a:lnTo>
                    <a:pt x="1223327" y="407339"/>
                  </a:lnTo>
                  <a:lnTo>
                    <a:pt x="1193952" y="409968"/>
                  </a:lnTo>
                  <a:lnTo>
                    <a:pt x="1164234" y="407339"/>
                  </a:lnTo>
                  <a:lnTo>
                    <a:pt x="1113942" y="386384"/>
                  </a:lnTo>
                  <a:lnTo>
                    <a:pt x="1076693" y="345770"/>
                  </a:lnTo>
                  <a:lnTo>
                    <a:pt x="1057643" y="293192"/>
                  </a:lnTo>
                  <a:lnTo>
                    <a:pt x="1055268" y="262902"/>
                  </a:lnTo>
                  <a:lnTo>
                    <a:pt x="1057643" y="232613"/>
                  </a:lnTo>
                  <a:lnTo>
                    <a:pt x="1076693" y="180035"/>
                  </a:lnTo>
                  <a:lnTo>
                    <a:pt x="1113942" y="139407"/>
                  </a:lnTo>
                  <a:lnTo>
                    <a:pt x="1164234" y="118452"/>
                  </a:lnTo>
                  <a:lnTo>
                    <a:pt x="1193952" y="115824"/>
                  </a:lnTo>
                  <a:lnTo>
                    <a:pt x="1223327" y="118452"/>
                  </a:lnTo>
                  <a:lnTo>
                    <a:pt x="1273238" y="139407"/>
                  </a:lnTo>
                  <a:lnTo>
                    <a:pt x="1310436" y="180035"/>
                  </a:lnTo>
                  <a:lnTo>
                    <a:pt x="1329486" y="232613"/>
                  </a:lnTo>
                  <a:lnTo>
                    <a:pt x="1331874" y="262902"/>
                  </a:lnTo>
                  <a:lnTo>
                    <a:pt x="1331874" y="33870"/>
                  </a:lnTo>
                  <a:lnTo>
                    <a:pt x="1301203" y="18478"/>
                  </a:lnTo>
                  <a:lnTo>
                    <a:pt x="1250099" y="4622"/>
                  </a:lnTo>
                  <a:lnTo>
                    <a:pt x="1193952" y="0"/>
                  </a:lnTo>
                  <a:lnTo>
                    <a:pt x="1137742" y="4622"/>
                  </a:lnTo>
                  <a:lnTo>
                    <a:pt x="1086510" y="18478"/>
                  </a:lnTo>
                  <a:lnTo>
                    <a:pt x="1040218" y="41579"/>
                  </a:lnTo>
                  <a:lnTo>
                    <a:pt x="998880" y="73914"/>
                  </a:lnTo>
                  <a:lnTo>
                    <a:pt x="965200" y="113449"/>
                  </a:lnTo>
                  <a:lnTo>
                    <a:pt x="941158" y="158127"/>
                  </a:lnTo>
                  <a:lnTo>
                    <a:pt x="926719" y="207937"/>
                  </a:lnTo>
                  <a:lnTo>
                    <a:pt x="921918" y="262902"/>
                  </a:lnTo>
                  <a:lnTo>
                    <a:pt x="926719" y="317855"/>
                  </a:lnTo>
                  <a:lnTo>
                    <a:pt x="941158" y="367677"/>
                  </a:lnTo>
                  <a:lnTo>
                    <a:pt x="965200" y="412343"/>
                  </a:lnTo>
                  <a:lnTo>
                    <a:pt x="998880" y="451878"/>
                  </a:lnTo>
                  <a:lnTo>
                    <a:pt x="1040218" y="484212"/>
                  </a:lnTo>
                  <a:lnTo>
                    <a:pt x="1086510" y="507314"/>
                  </a:lnTo>
                  <a:lnTo>
                    <a:pt x="1137754" y="521169"/>
                  </a:lnTo>
                  <a:lnTo>
                    <a:pt x="1193952" y="525780"/>
                  </a:lnTo>
                  <a:lnTo>
                    <a:pt x="1250099" y="521169"/>
                  </a:lnTo>
                  <a:lnTo>
                    <a:pt x="1301203" y="507314"/>
                  </a:lnTo>
                  <a:lnTo>
                    <a:pt x="1347254" y="484212"/>
                  </a:lnTo>
                  <a:lnTo>
                    <a:pt x="1388262" y="451878"/>
                  </a:lnTo>
                  <a:lnTo>
                    <a:pt x="1421930" y="412343"/>
                  </a:lnTo>
                  <a:lnTo>
                    <a:pt x="1445983" y="367677"/>
                  </a:lnTo>
                  <a:lnTo>
                    <a:pt x="1460411" y="317855"/>
                  </a:lnTo>
                  <a:lnTo>
                    <a:pt x="1465224" y="262902"/>
                  </a:lnTo>
                  <a:close/>
                </a:path>
                <a:path w="17580610" h="11781790">
                  <a:moveTo>
                    <a:pt x="1979879" y="8382"/>
                  </a:moveTo>
                  <a:lnTo>
                    <a:pt x="1601165" y="8382"/>
                  </a:lnTo>
                  <a:lnTo>
                    <a:pt x="1570685" y="265950"/>
                  </a:lnTo>
                  <a:lnTo>
                    <a:pt x="1564627" y="303898"/>
                  </a:lnTo>
                  <a:lnTo>
                    <a:pt x="1548244" y="360667"/>
                  </a:lnTo>
                  <a:lnTo>
                    <a:pt x="1526197" y="392823"/>
                  </a:lnTo>
                  <a:lnTo>
                    <a:pt x="1478483" y="409968"/>
                  </a:lnTo>
                  <a:lnTo>
                    <a:pt x="1478483" y="525780"/>
                  </a:lnTo>
                  <a:lnTo>
                    <a:pt x="1520583" y="523113"/>
                  </a:lnTo>
                  <a:lnTo>
                    <a:pt x="1573872" y="508838"/>
                  </a:lnTo>
                  <a:lnTo>
                    <a:pt x="1621739" y="478548"/>
                  </a:lnTo>
                  <a:lnTo>
                    <a:pt x="1649552" y="445973"/>
                  </a:lnTo>
                  <a:lnTo>
                    <a:pt x="1672031" y="401586"/>
                  </a:lnTo>
                  <a:lnTo>
                    <a:pt x="1689176" y="344627"/>
                  </a:lnTo>
                  <a:lnTo>
                    <a:pt x="1700987" y="275856"/>
                  </a:lnTo>
                  <a:lnTo>
                    <a:pt x="1719275" y="122682"/>
                  </a:lnTo>
                  <a:lnTo>
                    <a:pt x="1848815" y="122682"/>
                  </a:lnTo>
                  <a:lnTo>
                    <a:pt x="1848815" y="516636"/>
                  </a:lnTo>
                  <a:lnTo>
                    <a:pt x="1979879" y="516636"/>
                  </a:lnTo>
                  <a:lnTo>
                    <a:pt x="1979879" y="122682"/>
                  </a:lnTo>
                  <a:lnTo>
                    <a:pt x="1979879" y="8382"/>
                  </a:lnTo>
                  <a:close/>
                </a:path>
                <a:path w="17580610" h="11781790">
                  <a:moveTo>
                    <a:pt x="2502776" y="347484"/>
                  </a:moveTo>
                  <a:lnTo>
                    <a:pt x="2499817" y="313143"/>
                  </a:lnTo>
                  <a:lnTo>
                    <a:pt x="2494242" y="293382"/>
                  </a:lnTo>
                  <a:lnTo>
                    <a:pt x="2490965" y="281762"/>
                  </a:lnTo>
                  <a:lnTo>
                    <a:pt x="2455532" y="227838"/>
                  </a:lnTo>
                  <a:lnTo>
                    <a:pt x="2399525" y="191262"/>
                  </a:lnTo>
                  <a:lnTo>
                    <a:pt x="2369426" y="183311"/>
                  </a:lnTo>
                  <a:lnTo>
                    <a:pt x="2369426" y="347484"/>
                  </a:lnTo>
                  <a:lnTo>
                    <a:pt x="2368321" y="359714"/>
                  </a:lnTo>
                  <a:lnTo>
                    <a:pt x="2342896" y="394195"/>
                  </a:lnTo>
                  <a:lnTo>
                    <a:pt x="2308466" y="402348"/>
                  </a:lnTo>
                  <a:lnTo>
                    <a:pt x="2202548" y="402348"/>
                  </a:lnTo>
                  <a:lnTo>
                    <a:pt x="2202548" y="293382"/>
                  </a:lnTo>
                  <a:lnTo>
                    <a:pt x="2308466" y="293382"/>
                  </a:lnTo>
                  <a:lnTo>
                    <a:pt x="2351900" y="307860"/>
                  </a:lnTo>
                  <a:lnTo>
                    <a:pt x="2369426" y="347484"/>
                  </a:lnTo>
                  <a:lnTo>
                    <a:pt x="2369426" y="183311"/>
                  </a:lnTo>
                  <a:lnTo>
                    <a:pt x="2364943" y="182118"/>
                  </a:lnTo>
                  <a:lnTo>
                    <a:pt x="2325992" y="179070"/>
                  </a:lnTo>
                  <a:lnTo>
                    <a:pt x="2202548" y="179070"/>
                  </a:lnTo>
                  <a:lnTo>
                    <a:pt x="2202548" y="8382"/>
                  </a:lnTo>
                  <a:lnTo>
                    <a:pt x="2071484" y="8382"/>
                  </a:lnTo>
                  <a:lnTo>
                    <a:pt x="2071484" y="516636"/>
                  </a:lnTo>
                  <a:lnTo>
                    <a:pt x="2325992" y="516636"/>
                  </a:lnTo>
                  <a:lnTo>
                    <a:pt x="2364943" y="513638"/>
                  </a:lnTo>
                  <a:lnTo>
                    <a:pt x="2429713" y="489635"/>
                  </a:lnTo>
                  <a:lnTo>
                    <a:pt x="2476195" y="442772"/>
                  </a:lnTo>
                  <a:lnTo>
                    <a:pt x="2494203" y="402348"/>
                  </a:lnTo>
                  <a:lnTo>
                    <a:pt x="2499817" y="382193"/>
                  </a:lnTo>
                  <a:lnTo>
                    <a:pt x="2502776" y="347484"/>
                  </a:lnTo>
                  <a:close/>
                </a:path>
                <a:path w="17580610" h="11781790">
                  <a:moveTo>
                    <a:pt x="3244634" y="8382"/>
                  </a:moveTo>
                  <a:lnTo>
                    <a:pt x="3113570" y="8382"/>
                  </a:lnTo>
                  <a:lnTo>
                    <a:pt x="3113570" y="402348"/>
                  </a:lnTo>
                  <a:lnTo>
                    <a:pt x="2968790" y="402348"/>
                  </a:lnTo>
                  <a:lnTo>
                    <a:pt x="2968790" y="8382"/>
                  </a:lnTo>
                  <a:lnTo>
                    <a:pt x="2837726" y="8382"/>
                  </a:lnTo>
                  <a:lnTo>
                    <a:pt x="2837726" y="402348"/>
                  </a:lnTo>
                  <a:lnTo>
                    <a:pt x="2692184" y="402348"/>
                  </a:lnTo>
                  <a:lnTo>
                    <a:pt x="2692184" y="8382"/>
                  </a:lnTo>
                  <a:lnTo>
                    <a:pt x="2561120" y="8382"/>
                  </a:lnTo>
                  <a:lnTo>
                    <a:pt x="2561120" y="516636"/>
                  </a:lnTo>
                  <a:lnTo>
                    <a:pt x="3244634" y="516636"/>
                  </a:lnTo>
                  <a:lnTo>
                    <a:pt x="3244634" y="402348"/>
                  </a:lnTo>
                  <a:lnTo>
                    <a:pt x="3244634" y="8382"/>
                  </a:lnTo>
                  <a:close/>
                </a:path>
                <a:path w="17580610" h="11781790">
                  <a:moveTo>
                    <a:pt x="3829545" y="516636"/>
                  </a:moveTo>
                  <a:lnTo>
                    <a:pt x="3801897" y="443496"/>
                  </a:lnTo>
                  <a:lnTo>
                    <a:pt x="3758717" y="329196"/>
                  </a:lnTo>
                  <a:lnTo>
                    <a:pt x="3686454" y="137922"/>
                  </a:lnTo>
                  <a:lnTo>
                    <a:pt x="3637521" y="8382"/>
                  </a:lnTo>
                  <a:lnTo>
                    <a:pt x="3619995" y="8382"/>
                  </a:lnTo>
                  <a:lnTo>
                    <a:pt x="3619995" y="329196"/>
                  </a:lnTo>
                  <a:lnTo>
                    <a:pt x="3490455" y="329196"/>
                  </a:lnTo>
                  <a:lnTo>
                    <a:pt x="3555225" y="137922"/>
                  </a:lnTo>
                  <a:lnTo>
                    <a:pt x="3619995" y="329196"/>
                  </a:lnTo>
                  <a:lnTo>
                    <a:pt x="3619995" y="8382"/>
                  </a:lnTo>
                  <a:lnTo>
                    <a:pt x="3472929" y="8382"/>
                  </a:lnTo>
                  <a:lnTo>
                    <a:pt x="3281667" y="516636"/>
                  </a:lnTo>
                  <a:lnTo>
                    <a:pt x="3430257" y="516636"/>
                  </a:lnTo>
                  <a:lnTo>
                    <a:pt x="3455403" y="443496"/>
                  </a:lnTo>
                  <a:lnTo>
                    <a:pt x="3655809" y="443496"/>
                  </a:lnTo>
                  <a:lnTo>
                    <a:pt x="3680955" y="516636"/>
                  </a:lnTo>
                  <a:lnTo>
                    <a:pt x="3829545" y="516636"/>
                  </a:lnTo>
                  <a:close/>
                </a:path>
                <a:path w="17580610" h="11781790">
                  <a:moveTo>
                    <a:pt x="4279328" y="8382"/>
                  </a:moveTo>
                  <a:lnTo>
                    <a:pt x="4147502" y="8382"/>
                  </a:lnTo>
                  <a:lnTo>
                    <a:pt x="4147502" y="122682"/>
                  </a:lnTo>
                  <a:lnTo>
                    <a:pt x="4147502" y="231648"/>
                  </a:lnTo>
                  <a:lnTo>
                    <a:pt x="4043870" y="231648"/>
                  </a:lnTo>
                  <a:lnTo>
                    <a:pt x="4031056" y="230746"/>
                  </a:lnTo>
                  <a:lnTo>
                    <a:pt x="3991241" y="209219"/>
                  </a:lnTo>
                  <a:lnTo>
                    <a:pt x="3981386" y="176784"/>
                  </a:lnTo>
                  <a:lnTo>
                    <a:pt x="3982478" y="164884"/>
                  </a:lnTo>
                  <a:lnTo>
                    <a:pt x="4008577" y="130835"/>
                  </a:lnTo>
                  <a:lnTo>
                    <a:pt x="4043870" y="122682"/>
                  </a:lnTo>
                  <a:lnTo>
                    <a:pt x="4147502" y="122682"/>
                  </a:lnTo>
                  <a:lnTo>
                    <a:pt x="4147502" y="8382"/>
                  </a:lnTo>
                  <a:lnTo>
                    <a:pt x="4024820" y="8382"/>
                  </a:lnTo>
                  <a:lnTo>
                    <a:pt x="3985806" y="11391"/>
                  </a:lnTo>
                  <a:lnTo>
                    <a:pt x="3920655" y="35394"/>
                  </a:lnTo>
                  <a:lnTo>
                    <a:pt x="3873843" y="81965"/>
                  </a:lnTo>
                  <a:lnTo>
                    <a:pt x="3850221" y="142544"/>
                  </a:lnTo>
                  <a:lnTo>
                    <a:pt x="3847274" y="177546"/>
                  </a:lnTo>
                  <a:lnTo>
                    <a:pt x="3849128" y="206654"/>
                  </a:lnTo>
                  <a:lnTo>
                    <a:pt x="3863987" y="256565"/>
                  </a:lnTo>
                  <a:lnTo>
                    <a:pt x="3892943" y="294944"/>
                  </a:lnTo>
                  <a:lnTo>
                    <a:pt x="3929138" y="321233"/>
                  </a:lnTo>
                  <a:lnTo>
                    <a:pt x="3949382" y="329958"/>
                  </a:lnTo>
                  <a:lnTo>
                    <a:pt x="3845750" y="516636"/>
                  </a:lnTo>
                  <a:lnTo>
                    <a:pt x="3995864" y="516636"/>
                  </a:lnTo>
                  <a:lnTo>
                    <a:pt x="4080446" y="345960"/>
                  </a:lnTo>
                  <a:lnTo>
                    <a:pt x="4147502" y="345960"/>
                  </a:lnTo>
                  <a:lnTo>
                    <a:pt x="4147502" y="516636"/>
                  </a:lnTo>
                  <a:lnTo>
                    <a:pt x="4279328" y="516636"/>
                  </a:lnTo>
                  <a:lnTo>
                    <a:pt x="4279328" y="345960"/>
                  </a:lnTo>
                  <a:lnTo>
                    <a:pt x="4279328" y="231648"/>
                  </a:lnTo>
                  <a:lnTo>
                    <a:pt x="4279328" y="122682"/>
                  </a:lnTo>
                  <a:lnTo>
                    <a:pt x="4279328" y="8382"/>
                  </a:lnTo>
                  <a:close/>
                </a:path>
                <a:path w="17580610" h="11781790">
                  <a:moveTo>
                    <a:pt x="5039042" y="8382"/>
                  </a:moveTo>
                  <a:lnTo>
                    <a:pt x="4565840" y="8382"/>
                  </a:lnTo>
                  <a:lnTo>
                    <a:pt x="4565840" y="516636"/>
                  </a:lnTo>
                  <a:lnTo>
                    <a:pt x="4696904" y="516636"/>
                  </a:lnTo>
                  <a:lnTo>
                    <a:pt x="4696904" y="122682"/>
                  </a:lnTo>
                  <a:lnTo>
                    <a:pt x="4907978" y="122682"/>
                  </a:lnTo>
                  <a:lnTo>
                    <a:pt x="4907978" y="516636"/>
                  </a:lnTo>
                  <a:lnTo>
                    <a:pt x="5039042" y="516636"/>
                  </a:lnTo>
                  <a:lnTo>
                    <a:pt x="5039042" y="122682"/>
                  </a:lnTo>
                  <a:lnTo>
                    <a:pt x="5039042" y="8382"/>
                  </a:lnTo>
                  <a:close/>
                </a:path>
                <a:path w="17580610" h="11781790">
                  <a:moveTo>
                    <a:pt x="5503265" y="8382"/>
                  </a:moveTo>
                  <a:lnTo>
                    <a:pt x="5130647" y="8382"/>
                  </a:lnTo>
                  <a:lnTo>
                    <a:pt x="5130647" y="516636"/>
                  </a:lnTo>
                  <a:lnTo>
                    <a:pt x="5503265" y="516636"/>
                  </a:lnTo>
                  <a:lnTo>
                    <a:pt x="5503265" y="402348"/>
                  </a:lnTo>
                  <a:lnTo>
                    <a:pt x="5261711" y="402348"/>
                  </a:lnTo>
                  <a:lnTo>
                    <a:pt x="5261711" y="316242"/>
                  </a:lnTo>
                  <a:lnTo>
                    <a:pt x="5497919" y="316242"/>
                  </a:lnTo>
                  <a:lnTo>
                    <a:pt x="5497919" y="201930"/>
                  </a:lnTo>
                  <a:lnTo>
                    <a:pt x="5261711" y="201930"/>
                  </a:lnTo>
                  <a:lnTo>
                    <a:pt x="5261711" y="122682"/>
                  </a:lnTo>
                  <a:lnTo>
                    <a:pt x="5503265" y="122682"/>
                  </a:lnTo>
                  <a:lnTo>
                    <a:pt x="5503265" y="8382"/>
                  </a:lnTo>
                  <a:close/>
                </a:path>
                <a:path w="17580610" h="11781790">
                  <a:moveTo>
                    <a:pt x="6010656" y="177546"/>
                  </a:moveTo>
                  <a:lnTo>
                    <a:pt x="6002045" y="122682"/>
                  </a:lnTo>
                  <a:lnTo>
                    <a:pt x="5984075" y="82677"/>
                  </a:lnTo>
                  <a:lnTo>
                    <a:pt x="5937593" y="35814"/>
                  </a:lnTo>
                  <a:lnTo>
                    <a:pt x="5877306" y="12623"/>
                  </a:lnTo>
                  <a:lnTo>
                    <a:pt x="5877306" y="177546"/>
                  </a:lnTo>
                  <a:lnTo>
                    <a:pt x="5876201" y="189458"/>
                  </a:lnTo>
                  <a:lnTo>
                    <a:pt x="5850775" y="223507"/>
                  </a:lnTo>
                  <a:lnTo>
                    <a:pt x="5816346" y="231648"/>
                  </a:lnTo>
                  <a:lnTo>
                    <a:pt x="5710428" y="231648"/>
                  </a:lnTo>
                  <a:lnTo>
                    <a:pt x="5710428" y="122682"/>
                  </a:lnTo>
                  <a:lnTo>
                    <a:pt x="5816346" y="122682"/>
                  </a:lnTo>
                  <a:lnTo>
                    <a:pt x="5859780" y="137160"/>
                  </a:lnTo>
                  <a:lnTo>
                    <a:pt x="5877306" y="177546"/>
                  </a:lnTo>
                  <a:lnTo>
                    <a:pt x="5877306" y="12623"/>
                  </a:lnTo>
                  <a:lnTo>
                    <a:pt x="5872823" y="11430"/>
                  </a:lnTo>
                  <a:lnTo>
                    <a:pt x="5833872" y="8382"/>
                  </a:lnTo>
                  <a:lnTo>
                    <a:pt x="5579364" y="8382"/>
                  </a:lnTo>
                  <a:lnTo>
                    <a:pt x="5579364" y="516636"/>
                  </a:lnTo>
                  <a:lnTo>
                    <a:pt x="5710428" y="516636"/>
                  </a:lnTo>
                  <a:lnTo>
                    <a:pt x="5710428" y="345960"/>
                  </a:lnTo>
                  <a:lnTo>
                    <a:pt x="5833872" y="345960"/>
                  </a:lnTo>
                  <a:lnTo>
                    <a:pt x="5872823" y="342950"/>
                  </a:lnTo>
                  <a:lnTo>
                    <a:pt x="5937593" y="318947"/>
                  </a:lnTo>
                  <a:lnTo>
                    <a:pt x="5984075" y="272135"/>
                  </a:lnTo>
                  <a:lnTo>
                    <a:pt x="6002159" y="231648"/>
                  </a:lnTo>
                  <a:lnTo>
                    <a:pt x="6007697" y="211937"/>
                  </a:lnTo>
                  <a:lnTo>
                    <a:pt x="6010656" y="177546"/>
                  </a:lnTo>
                  <a:close/>
                </a:path>
                <a:path w="17580610" h="11781790">
                  <a:moveTo>
                    <a:pt x="6441618" y="8382"/>
                  </a:moveTo>
                  <a:lnTo>
                    <a:pt x="6069000" y="8382"/>
                  </a:lnTo>
                  <a:lnTo>
                    <a:pt x="6069000" y="516636"/>
                  </a:lnTo>
                  <a:lnTo>
                    <a:pt x="6441618" y="516636"/>
                  </a:lnTo>
                  <a:lnTo>
                    <a:pt x="6441618" y="402348"/>
                  </a:lnTo>
                  <a:lnTo>
                    <a:pt x="6200064" y="402348"/>
                  </a:lnTo>
                  <a:lnTo>
                    <a:pt x="6200064" y="316242"/>
                  </a:lnTo>
                  <a:lnTo>
                    <a:pt x="6436284" y="316242"/>
                  </a:lnTo>
                  <a:lnTo>
                    <a:pt x="6436284" y="201930"/>
                  </a:lnTo>
                  <a:lnTo>
                    <a:pt x="6200064" y="201930"/>
                  </a:lnTo>
                  <a:lnTo>
                    <a:pt x="6200064" y="122682"/>
                  </a:lnTo>
                  <a:lnTo>
                    <a:pt x="6441618" y="122682"/>
                  </a:lnTo>
                  <a:lnTo>
                    <a:pt x="6441618" y="8382"/>
                  </a:lnTo>
                  <a:close/>
                </a:path>
                <a:path w="17580610" h="11781790">
                  <a:moveTo>
                    <a:pt x="7094550" y="8382"/>
                  </a:moveTo>
                  <a:lnTo>
                    <a:pt x="6912432" y="8382"/>
                  </a:lnTo>
                  <a:lnTo>
                    <a:pt x="6805752" y="284238"/>
                  </a:lnTo>
                  <a:lnTo>
                    <a:pt x="6768008" y="185928"/>
                  </a:lnTo>
                  <a:lnTo>
                    <a:pt x="6699834" y="8382"/>
                  </a:lnTo>
                  <a:lnTo>
                    <a:pt x="6517716" y="8382"/>
                  </a:lnTo>
                  <a:lnTo>
                    <a:pt x="6517716" y="516636"/>
                  </a:lnTo>
                  <a:lnTo>
                    <a:pt x="6648780" y="516636"/>
                  </a:lnTo>
                  <a:lnTo>
                    <a:pt x="6648780" y="185928"/>
                  </a:lnTo>
                  <a:lnTo>
                    <a:pt x="6776796" y="516636"/>
                  </a:lnTo>
                  <a:lnTo>
                    <a:pt x="6834708" y="516636"/>
                  </a:lnTo>
                  <a:lnTo>
                    <a:pt x="6925208" y="284238"/>
                  </a:lnTo>
                  <a:lnTo>
                    <a:pt x="6963486" y="185928"/>
                  </a:lnTo>
                  <a:lnTo>
                    <a:pt x="6963486" y="516636"/>
                  </a:lnTo>
                  <a:lnTo>
                    <a:pt x="7094550" y="516636"/>
                  </a:lnTo>
                  <a:lnTo>
                    <a:pt x="7094550" y="185928"/>
                  </a:lnTo>
                  <a:lnTo>
                    <a:pt x="7094550" y="8382"/>
                  </a:lnTo>
                  <a:close/>
                </a:path>
                <a:path w="17580610" h="11781790">
                  <a:moveTo>
                    <a:pt x="7558570" y="8382"/>
                  </a:moveTo>
                  <a:lnTo>
                    <a:pt x="7185952" y="8382"/>
                  </a:lnTo>
                  <a:lnTo>
                    <a:pt x="7185952" y="516636"/>
                  </a:lnTo>
                  <a:lnTo>
                    <a:pt x="7558570" y="516636"/>
                  </a:lnTo>
                  <a:lnTo>
                    <a:pt x="7558570" y="402348"/>
                  </a:lnTo>
                  <a:lnTo>
                    <a:pt x="7317016" y="402348"/>
                  </a:lnTo>
                  <a:lnTo>
                    <a:pt x="7317016" y="316242"/>
                  </a:lnTo>
                  <a:lnTo>
                    <a:pt x="7553236" y="316242"/>
                  </a:lnTo>
                  <a:lnTo>
                    <a:pt x="7553236" y="201930"/>
                  </a:lnTo>
                  <a:lnTo>
                    <a:pt x="7317016" y="201930"/>
                  </a:lnTo>
                  <a:lnTo>
                    <a:pt x="7317016" y="122682"/>
                  </a:lnTo>
                  <a:lnTo>
                    <a:pt x="7558570" y="122682"/>
                  </a:lnTo>
                  <a:lnTo>
                    <a:pt x="7558570" y="8382"/>
                  </a:lnTo>
                  <a:close/>
                </a:path>
                <a:path w="17580610" h="11781790">
                  <a:moveTo>
                    <a:pt x="8107870" y="8382"/>
                  </a:moveTo>
                  <a:lnTo>
                    <a:pt x="7976806" y="8382"/>
                  </a:lnTo>
                  <a:lnTo>
                    <a:pt x="7976806" y="198120"/>
                  </a:lnTo>
                  <a:lnTo>
                    <a:pt x="7765732" y="198120"/>
                  </a:lnTo>
                  <a:lnTo>
                    <a:pt x="7765732" y="8382"/>
                  </a:lnTo>
                  <a:lnTo>
                    <a:pt x="7634668" y="8382"/>
                  </a:lnTo>
                  <a:lnTo>
                    <a:pt x="7634668" y="516636"/>
                  </a:lnTo>
                  <a:lnTo>
                    <a:pt x="7765732" y="516636"/>
                  </a:lnTo>
                  <a:lnTo>
                    <a:pt x="7765732" y="312432"/>
                  </a:lnTo>
                  <a:lnTo>
                    <a:pt x="7976806" y="312432"/>
                  </a:lnTo>
                  <a:lnTo>
                    <a:pt x="7976806" y="516636"/>
                  </a:lnTo>
                  <a:lnTo>
                    <a:pt x="8107870" y="516636"/>
                  </a:lnTo>
                  <a:lnTo>
                    <a:pt x="8107870" y="312432"/>
                  </a:lnTo>
                  <a:lnTo>
                    <a:pt x="8107870" y="198120"/>
                  </a:lnTo>
                  <a:lnTo>
                    <a:pt x="8107870" y="8382"/>
                  </a:lnTo>
                  <a:close/>
                </a:path>
                <a:path w="17580610" h="11781790">
                  <a:moveTo>
                    <a:pt x="8693252" y="516636"/>
                  </a:moveTo>
                  <a:lnTo>
                    <a:pt x="8665604" y="443496"/>
                  </a:lnTo>
                  <a:lnTo>
                    <a:pt x="8622424" y="329196"/>
                  </a:lnTo>
                  <a:lnTo>
                    <a:pt x="8550161" y="137922"/>
                  </a:lnTo>
                  <a:lnTo>
                    <a:pt x="8501228" y="8382"/>
                  </a:lnTo>
                  <a:lnTo>
                    <a:pt x="8483702" y="8382"/>
                  </a:lnTo>
                  <a:lnTo>
                    <a:pt x="8483702" y="329196"/>
                  </a:lnTo>
                  <a:lnTo>
                    <a:pt x="8354161" y="329196"/>
                  </a:lnTo>
                  <a:lnTo>
                    <a:pt x="8418931" y="137922"/>
                  </a:lnTo>
                  <a:lnTo>
                    <a:pt x="8483702" y="329196"/>
                  </a:lnTo>
                  <a:lnTo>
                    <a:pt x="8483702" y="8382"/>
                  </a:lnTo>
                  <a:lnTo>
                    <a:pt x="8336635" y="8382"/>
                  </a:lnTo>
                  <a:lnTo>
                    <a:pt x="8145373" y="516636"/>
                  </a:lnTo>
                  <a:lnTo>
                    <a:pt x="8293963" y="516636"/>
                  </a:lnTo>
                  <a:lnTo>
                    <a:pt x="8319109" y="443496"/>
                  </a:lnTo>
                  <a:lnTo>
                    <a:pt x="8519516" y="443496"/>
                  </a:lnTo>
                  <a:lnTo>
                    <a:pt x="8544662" y="516636"/>
                  </a:lnTo>
                  <a:lnTo>
                    <a:pt x="8693252" y="516636"/>
                  </a:lnTo>
                  <a:close/>
                </a:path>
                <a:path w="17580610" h="11781790">
                  <a:moveTo>
                    <a:pt x="8935771" y="331482"/>
                  </a:moveTo>
                  <a:lnTo>
                    <a:pt x="8813851" y="196596"/>
                  </a:lnTo>
                  <a:lnTo>
                    <a:pt x="8707933" y="196596"/>
                  </a:lnTo>
                  <a:lnTo>
                    <a:pt x="8829853" y="331482"/>
                  </a:lnTo>
                  <a:lnTo>
                    <a:pt x="8707933" y="468642"/>
                  </a:lnTo>
                  <a:lnTo>
                    <a:pt x="8813851" y="468642"/>
                  </a:lnTo>
                  <a:lnTo>
                    <a:pt x="8935771" y="331482"/>
                  </a:lnTo>
                  <a:close/>
                </a:path>
                <a:path w="17580610" h="11781790">
                  <a:moveTo>
                    <a:pt x="9097315" y="331482"/>
                  </a:moveTo>
                  <a:lnTo>
                    <a:pt x="8975395" y="196596"/>
                  </a:lnTo>
                  <a:lnTo>
                    <a:pt x="8869477" y="196596"/>
                  </a:lnTo>
                  <a:lnTo>
                    <a:pt x="8991397" y="331482"/>
                  </a:lnTo>
                  <a:lnTo>
                    <a:pt x="8869477" y="468642"/>
                  </a:lnTo>
                  <a:lnTo>
                    <a:pt x="8975395" y="468642"/>
                  </a:lnTo>
                  <a:lnTo>
                    <a:pt x="9097315" y="331482"/>
                  </a:lnTo>
                  <a:close/>
                </a:path>
                <a:path w="17580610" h="11781790">
                  <a:moveTo>
                    <a:pt x="9744367" y="282714"/>
                  </a:moveTo>
                  <a:lnTo>
                    <a:pt x="9338221" y="282714"/>
                  </a:lnTo>
                  <a:lnTo>
                    <a:pt x="9338221" y="381012"/>
                  </a:lnTo>
                  <a:lnTo>
                    <a:pt x="9744367" y="381012"/>
                  </a:lnTo>
                  <a:lnTo>
                    <a:pt x="9744367" y="282714"/>
                  </a:lnTo>
                  <a:close/>
                </a:path>
                <a:path w="17580610" h="11781790">
                  <a:moveTo>
                    <a:pt x="10469512" y="262902"/>
                  </a:moveTo>
                  <a:lnTo>
                    <a:pt x="10464597" y="207314"/>
                  </a:lnTo>
                  <a:lnTo>
                    <a:pt x="10449890" y="157175"/>
                  </a:lnTo>
                  <a:lnTo>
                    <a:pt x="10427208" y="115824"/>
                  </a:lnTo>
                  <a:lnTo>
                    <a:pt x="10391026" y="73152"/>
                  </a:lnTo>
                  <a:lnTo>
                    <a:pt x="10349306" y="41148"/>
                  </a:lnTo>
                  <a:lnTo>
                    <a:pt x="10302634" y="18288"/>
                  </a:lnTo>
                  <a:lnTo>
                    <a:pt x="10251008" y="4572"/>
                  </a:lnTo>
                  <a:lnTo>
                    <a:pt x="10194430" y="0"/>
                  </a:lnTo>
                  <a:lnTo>
                    <a:pt x="10154044" y="2438"/>
                  </a:lnTo>
                  <a:lnTo>
                    <a:pt x="10084702" y="21869"/>
                  </a:lnTo>
                  <a:lnTo>
                    <a:pt x="10030257" y="59537"/>
                  </a:lnTo>
                  <a:lnTo>
                    <a:pt x="9988728" y="108305"/>
                  </a:lnTo>
                  <a:lnTo>
                    <a:pt x="9972688" y="136398"/>
                  </a:lnTo>
                  <a:lnTo>
                    <a:pt x="10085464" y="189738"/>
                  </a:lnTo>
                  <a:lnTo>
                    <a:pt x="10093033" y="174459"/>
                  </a:lnTo>
                  <a:lnTo>
                    <a:pt x="10102799" y="160591"/>
                  </a:lnTo>
                  <a:lnTo>
                    <a:pt x="10144658" y="127825"/>
                  </a:lnTo>
                  <a:lnTo>
                    <a:pt x="10198240" y="115824"/>
                  </a:lnTo>
                  <a:lnTo>
                    <a:pt x="10220617" y="117309"/>
                  </a:lnTo>
                  <a:lnTo>
                    <a:pt x="10260241" y="129120"/>
                  </a:lnTo>
                  <a:lnTo>
                    <a:pt x="10292728" y="151930"/>
                  </a:lnTo>
                  <a:lnTo>
                    <a:pt x="10316350" y="183172"/>
                  </a:lnTo>
                  <a:lnTo>
                    <a:pt x="10324732" y="201930"/>
                  </a:lnTo>
                  <a:lnTo>
                    <a:pt x="10118230" y="201930"/>
                  </a:lnTo>
                  <a:lnTo>
                    <a:pt x="10118230" y="316242"/>
                  </a:lnTo>
                  <a:lnTo>
                    <a:pt x="10327018" y="316242"/>
                  </a:lnTo>
                  <a:lnTo>
                    <a:pt x="10319245" y="336524"/>
                  </a:lnTo>
                  <a:lnTo>
                    <a:pt x="10296004" y="370814"/>
                  </a:lnTo>
                  <a:lnTo>
                    <a:pt x="10262806" y="395820"/>
                  </a:lnTo>
                  <a:lnTo>
                    <a:pt x="10221671" y="408393"/>
                  </a:lnTo>
                  <a:lnTo>
                    <a:pt x="10198240" y="409968"/>
                  </a:lnTo>
                  <a:lnTo>
                    <a:pt x="10179329" y="408673"/>
                  </a:lnTo>
                  <a:lnTo>
                    <a:pt x="10128898" y="389394"/>
                  </a:lnTo>
                  <a:lnTo>
                    <a:pt x="10093033" y="351383"/>
                  </a:lnTo>
                  <a:lnTo>
                    <a:pt x="10085464" y="336054"/>
                  </a:lnTo>
                  <a:lnTo>
                    <a:pt x="9972688" y="389394"/>
                  </a:lnTo>
                  <a:lnTo>
                    <a:pt x="10007930" y="442734"/>
                  </a:lnTo>
                  <a:lnTo>
                    <a:pt x="10055746" y="486930"/>
                  </a:lnTo>
                  <a:lnTo>
                    <a:pt x="10117849" y="516077"/>
                  </a:lnTo>
                  <a:lnTo>
                    <a:pt x="10194430" y="525780"/>
                  </a:lnTo>
                  <a:lnTo>
                    <a:pt x="10251008" y="521220"/>
                  </a:lnTo>
                  <a:lnTo>
                    <a:pt x="10302634" y="507504"/>
                  </a:lnTo>
                  <a:lnTo>
                    <a:pt x="10349306" y="484644"/>
                  </a:lnTo>
                  <a:lnTo>
                    <a:pt x="10391026" y="452640"/>
                  </a:lnTo>
                  <a:lnTo>
                    <a:pt x="10425354" y="413054"/>
                  </a:lnTo>
                  <a:lnTo>
                    <a:pt x="10449890" y="368249"/>
                  </a:lnTo>
                  <a:lnTo>
                    <a:pt x="10464597" y="318185"/>
                  </a:lnTo>
                  <a:lnTo>
                    <a:pt x="10469512" y="262902"/>
                  </a:lnTo>
                  <a:close/>
                </a:path>
                <a:path w="17580610" h="11781790">
                  <a:moveTo>
                    <a:pt x="10904550" y="8382"/>
                  </a:moveTo>
                  <a:lnTo>
                    <a:pt x="10489260" y="8382"/>
                  </a:lnTo>
                  <a:lnTo>
                    <a:pt x="10489260" y="122682"/>
                  </a:lnTo>
                  <a:lnTo>
                    <a:pt x="10631754" y="122682"/>
                  </a:lnTo>
                  <a:lnTo>
                    <a:pt x="10631754" y="516636"/>
                  </a:lnTo>
                  <a:lnTo>
                    <a:pt x="10762818" y="516636"/>
                  </a:lnTo>
                  <a:lnTo>
                    <a:pt x="10762818" y="122682"/>
                  </a:lnTo>
                  <a:lnTo>
                    <a:pt x="10904550" y="122682"/>
                  </a:lnTo>
                  <a:lnTo>
                    <a:pt x="10904550" y="8382"/>
                  </a:lnTo>
                  <a:close/>
                </a:path>
                <a:path w="17580610" h="11781790">
                  <a:moveTo>
                    <a:pt x="11467224" y="262902"/>
                  </a:moveTo>
                  <a:lnTo>
                    <a:pt x="11462410" y="207937"/>
                  </a:lnTo>
                  <a:lnTo>
                    <a:pt x="11447983" y="158127"/>
                  </a:lnTo>
                  <a:lnTo>
                    <a:pt x="11425212" y="115824"/>
                  </a:lnTo>
                  <a:lnTo>
                    <a:pt x="11390262" y="73914"/>
                  </a:lnTo>
                  <a:lnTo>
                    <a:pt x="11349253" y="41579"/>
                  </a:lnTo>
                  <a:lnTo>
                    <a:pt x="11333874" y="33870"/>
                  </a:lnTo>
                  <a:lnTo>
                    <a:pt x="11333874" y="262902"/>
                  </a:lnTo>
                  <a:lnTo>
                    <a:pt x="11331486" y="293192"/>
                  </a:lnTo>
                  <a:lnTo>
                    <a:pt x="11312436" y="345770"/>
                  </a:lnTo>
                  <a:lnTo>
                    <a:pt x="11275238" y="386384"/>
                  </a:lnTo>
                  <a:lnTo>
                    <a:pt x="11225327" y="407339"/>
                  </a:lnTo>
                  <a:lnTo>
                    <a:pt x="11195952" y="409968"/>
                  </a:lnTo>
                  <a:lnTo>
                    <a:pt x="11166234" y="407339"/>
                  </a:lnTo>
                  <a:lnTo>
                    <a:pt x="11115942" y="386384"/>
                  </a:lnTo>
                  <a:lnTo>
                    <a:pt x="11078693" y="345770"/>
                  </a:lnTo>
                  <a:lnTo>
                    <a:pt x="11059643" y="293192"/>
                  </a:lnTo>
                  <a:lnTo>
                    <a:pt x="11057268" y="262902"/>
                  </a:lnTo>
                  <a:lnTo>
                    <a:pt x="11059643" y="232613"/>
                  </a:lnTo>
                  <a:lnTo>
                    <a:pt x="11078693" y="180035"/>
                  </a:lnTo>
                  <a:lnTo>
                    <a:pt x="11115929" y="139407"/>
                  </a:lnTo>
                  <a:lnTo>
                    <a:pt x="11166234" y="118452"/>
                  </a:lnTo>
                  <a:lnTo>
                    <a:pt x="11195952" y="115824"/>
                  </a:lnTo>
                  <a:lnTo>
                    <a:pt x="11225327" y="118452"/>
                  </a:lnTo>
                  <a:lnTo>
                    <a:pt x="11275238" y="139407"/>
                  </a:lnTo>
                  <a:lnTo>
                    <a:pt x="11312436" y="180035"/>
                  </a:lnTo>
                  <a:lnTo>
                    <a:pt x="11331486" y="232613"/>
                  </a:lnTo>
                  <a:lnTo>
                    <a:pt x="11333874" y="262902"/>
                  </a:lnTo>
                  <a:lnTo>
                    <a:pt x="11333874" y="33870"/>
                  </a:lnTo>
                  <a:lnTo>
                    <a:pt x="11303203" y="18478"/>
                  </a:lnTo>
                  <a:lnTo>
                    <a:pt x="11252098" y="4622"/>
                  </a:lnTo>
                  <a:lnTo>
                    <a:pt x="11195952" y="0"/>
                  </a:lnTo>
                  <a:lnTo>
                    <a:pt x="11139742" y="4622"/>
                  </a:lnTo>
                  <a:lnTo>
                    <a:pt x="11088510" y="18478"/>
                  </a:lnTo>
                  <a:lnTo>
                    <a:pt x="11042218" y="41579"/>
                  </a:lnTo>
                  <a:lnTo>
                    <a:pt x="11000880" y="73914"/>
                  </a:lnTo>
                  <a:lnTo>
                    <a:pt x="10967199" y="113449"/>
                  </a:lnTo>
                  <a:lnTo>
                    <a:pt x="10943158" y="158127"/>
                  </a:lnTo>
                  <a:lnTo>
                    <a:pt x="10928718" y="207937"/>
                  </a:lnTo>
                  <a:lnTo>
                    <a:pt x="10923918" y="262902"/>
                  </a:lnTo>
                  <a:lnTo>
                    <a:pt x="10928718" y="317855"/>
                  </a:lnTo>
                  <a:lnTo>
                    <a:pt x="10943158" y="367677"/>
                  </a:lnTo>
                  <a:lnTo>
                    <a:pt x="10967199" y="412343"/>
                  </a:lnTo>
                  <a:lnTo>
                    <a:pt x="11000880" y="451878"/>
                  </a:lnTo>
                  <a:lnTo>
                    <a:pt x="11042218" y="484212"/>
                  </a:lnTo>
                  <a:lnTo>
                    <a:pt x="11088510" y="507314"/>
                  </a:lnTo>
                  <a:lnTo>
                    <a:pt x="11139754" y="521169"/>
                  </a:lnTo>
                  <a:lnTo>
                    <a:pt x="11195952" y="525780"/>
                  </a:lnTo>
                  <a:lnTo>
                    <a:pt x="11252098" y="521169"/>
                  </a:lnTo>
                  <a:lnTo>
                    <a:pt x="11303203" y="507314"/>
                  </a:lnTo>
                  <a:lnTo>
                    <a:pt x="11349253" y="484212"/>
                  </a:lnTo>
                  <a:lnTo>
                    <a:pt x="11390262" y="451878"/>
                  </a:lnTo>
                  <a:lnTo>
                    <a:pt x="11423929" y="412343"/>
                  </a:lnTo>
                  <a:lnTo>
                    <a:pt x="11447983" y="367677"/>
                  </a:lnTo>
                  <a:lnTo>
                    <a:pt x="11462410" y="317855"/>
                  </a:lnTo>
                  <a:lnTo>
                    <a:pt x="11467224" y="262902"/>
                  </a:lnTo>
                  <a:close/>
                </a:path>
                <a:path w="17580610" h="11781790">
                  <a:moveTo>
                    <a:pt x="17580217" y="11742293"/>
                  </a:moveTo>
                  <a:lnTo>
                    <a:pt x="17467441" y="11742293"/>
                  </a:lnTo>
                  <a:lnTo>
                    <a:pt x="17493819" y="11721605"/>
                  </a:lnTo>
                  <a:lnTo>
                    <a:pt x="17516590" y="11702199"/>
                  </a:lnTo>
                  <a:lnTo>
                    <a:pt x="17551261" y="11667236"/>
                  </a:lnTo>
                  <a:lnTo>
                    <a:pt x="17571835" y="11634762"/>
                  </a:lnTo>
                  <a:lnTo>
                    <a:pt x="17578693" y="11602085"/>
                  </a:lnTo>
                  <a:lnTo>
                    <a:pt x="17577016" y="11584775"/>
                  </a:lnTo>
                  <a:lnTo>
                    <a:pt x="17552023" y="11544554"/>
                  </a:lnTo>
                  <a:lnTo>
                    <a:pt x="17505160" y="11524907"/>
                  </a:lnTo>
                  <a:lnTo>
                    <a:pt x="17486491" y="11523599"/>
                  </a:lnTo>
                  <a:lnTo>
                    <a:pt x="17472914" y="11524272"/>
                  </a:lnTo>
                  <a:lnTo>
                    <a:pt x="17433913" y="11534267"/>
                  </a:lnTo>
                  <a:lnTo>
                    <a:pt x="17401477" y="11555057"/>
                  </a:lnTo>
                  <a:lnTo>
                    <a:pt x="17392765" y="11564366"/>
                  </a:lnTo>
                  <a:lnTo>
                    <a:pt x="17418673" y="11593703"/>
                  </a:lnTo>
                  <a:lnTo>
                    <a:pt x="17432960" y="11580368"/>
                  </a:lnTo>
                  <a:lnTo>
                    <a:pt x="17449153" y="11570843"/>
                  </a:lnTo>
                  <a:lnTo>
                    <a:pt x="17467250" y="11565128"/>
                  </a:lnTo>
                  <a:lnTo>
                    <a:pt x="17487253" y="11563223"/>
                  </a:lnTo>
                  <a:lnTo>
                    <a:pt x="17496409" y="11563871"/>
                  </a:lnTo>
                  <a:lnTo>
                    <a:pt x="17529925" y="11585613"/>
                  </a:lnTo>
                  <a:lnTo>
                    <a:pt x="17533354" y="11602085"/>
                  </a:lnTo>
                  <a:lnTo>
                    <a:pt x="17531538" y="11615255"/>
                  </a:lnTo>
                  <a:lnTo>
                    <a:pt x="17504398" y="11657330"/>
                  </a:lnTo>
                  <a:lnTo>
                    <a:pt x="17463059" y="11694097"/>
                  </a:lnTo>
                  <a:lnTo>
                    <a:pt x="17432808" y="11718341"/>
                  </a:lnTo>
                  <a:lnTo>
                    <a:pt x="17396194" y="11746484"/>
                  </a:lnTo>
                  <a:lnTo>
                    <a:pt x="17396194" y="11781536"/>
                  </a:lnTo>
                  <a:lnTo>
                    <a:pt x="17580217" y="11781536"/>
                  </a:lnTo>
                  <a:lnTo>
                    <a:pt x="17580217" y="117422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503" y="0"/>
              <a:ext cx="4636896" cy="21678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3211262"/>
              <a:ext cx="18186400" cy="504825"/>
            </a:xfrm>
            <a:custGeom>
              <a:avLst/>
              <a:gdLst/>
              <a:ahLst/>
              <a:cxnLst/>
              <a:rect l="l" t="t" r="r" b="b"/>
              <a:pathLst>
                <a:path w="18186400" h="504825">
                  <a:moveTo>
                    <a:pt x="0" y="0"/>
                  </a:moveTo>
                  <a:lnTo>
                    <a:pt x="0" y="504736"/>
                  </a:lnTo>
                  <a:lnTo>
                    <a:pt x="18186244" y="504736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65463"/>
              <a:ext cx="15367000" cy="1003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6971563"/>
              <a:ext cx="8813800" cy="1003300"/>
            </a:xfrm>
            <a:custGeom>
              <a:avLst/>
              <a:gdLst/>
              <a:ahLst/>
              <a:cxnLst/>
              <a:rect l="l" t="t" r="r" b="b"/>
              <a:pathLst>
                <a:path w="8813800" h="1003300">
                  <a:moveTo>
                    <a:pt x="8312150" y="0"/>
                  </a:moveTo>
                  <a:lnTo>
                    <a:pt x="0" y="0"/>
                  </a:lnTo>
                  <a:lnTo>
                    <a:pt x="0" y="1003300"/>
                  </a:lnTo>
                  <a:lnTo>
                    <a:pt x="8312150" y="1003300"/>
                  </a:lnTo>
                  <a:lnTo>
                    <a:pt x="8360461" y="1001003"/>
                  </a:lnTo>
                  <a:lnTo>
                    <a:pt x="8407474" y="994254"/>
                  </a:lnTo>
                  <a:lnTo>
                    <a:pt x="8452977" y="983262"/>
                  </a:lnTo>
                  <a:lnTo>
                    <a:pt x="8496760" y="968239"/>
                  </a:lnTo>
                  <a:lnTo>
                    <a:pt x="8538614" y="949393"/>
                  </a:lnTo>
                  <a:lnTo>
                    <a:pt x="8578328" y="926935"/>
                  </a:lnTo>
                  <a:lnTo>
                    <a:pt x="8615691" y="901076"/>
                  </a:lnTo>
                  <a:lnTo>
                    <a:pt x="8650493" y="872026"/>
                  </a:lnTo>
                  <a:lnTo>
                    <a:pt x="8682525" y="839994"/>
                  </a:lnTo>
                  <a:lnTo>
                    <a:pt x="8711575" y="805192"/>
                  </a:lnTo>
                  <a:lnTo>
                    <a:pt x="8737435" y="767829"/>
                  </a:lnTo>
                  <a:lnTo>
                    <a:pt x="8759892" y="728115"/>
                  </a:lnTo>
                  <a:lnTo>
                    <a:pt x="8778738" y="686262"/>
                  </a:lnTo>
                  <a:lnTo>
                    <a:pt x="8793762" y="642478"/>
                  </a:lnTo>
                  <a:lnTo>
                    <a:pt x="8804754" y="596975"/>
                  </a:lnTo>
                  <a:lnTo>
                    <a:pt x="8811503" y="549962"/>
                  </a:lnTo>
                  <a:lnTo>
                    <a:pt x="8813800" y="501650"/>
                  </a:lnTo>
                  <a:lnTo>
                    <a:pt x="8811503" y="453337"/>
                  </a:lnTo>
                  <a:lnTo>
                    <a:pt x="8804754" y="406324"/>
                  </a:lnTo>
                  <a:lnTo>
                    <a:pt x="8793762" y="360821"/>
                  </a:lnTo>
                  <a:lnTo>
                    <a:pt x="8778738" y="317037"/>
                  </a:lnTo>
                  <a:lnTo>
                    <a:pt x="8759892" y="275184"/>
                  </a:lnTo>
                  <a:lnTo>
                    <a:pt x="8737435" y="235470"/>
                  </a:lnTo>
                  <a:lnTo>
                    <a:pt x="8711575" y="198107"/>
                  </a:lnTo>
                  <a:lnTo>
                    <a:pt x="8682525" y="163305"/>
                  </a:lnTo>
                  <a:lnTo>
                    <a:pt x="8650493" y="131273"/>
                  </a:lnTo>
                  <a:lnTo>
                    <a:pt x="8615691" y="102223"/>
                  </a:lnTo>
                  <a:lnTo>
                    <a:pt x="8578328" y="76364"/>
                  </a:lnTo>
                  <a:lnTo>
                    <a:pt x="8538614" y="53906"/>
                  </a:lnTo>
                  <a:lnTo>
                    <a:pt x="8496760" y="35060"/>
                  </a:lnTo>
                  <a:lnTo>
                    <a:pt x="8452977" y="20037"/>
                  </a:lnTo>
                  <a:lnTo>
                    <a:pt x="8407474" y="9045"/>
                  </a:lnTo>
                  <a:lnTo>
                    <a:pt x="8360461" y="2296"/>
                  </a:lnTo>
                  <a:lnTo>
                    <a:pt x="831215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6068" y="7300239"/>
              <a:ext cx="7002780" cy="350520"/>
            </a:xfrm>
            <a:custGeom>
              <a:avLst/>
              <a:gdLst/>
              <a:ahLst/>
              <a:cxnLst/>
              <a:rect l="l" t="t" r="r" b="b"/>
              <a:pathLst>
                <a:path w="7002780" h="350520">
                  <a:moveTo>
                    <a:pt x="32003" y="268224"/>
                  </a:moveTo>
                  <a:lnTo>
                    <a:pt x="4571" y="326136"/>
                  </a:lnTo>
                  <a:lnTo>
                    <a:pt x="10985" y="331247"/>
                  </a:lnTo>
                  <a:lnTo>
                    <a:pt x="18542" y="335915"/>
                  </a:lnTo>
                  <a:lnTo>
                    <a:pt x="58800" y="348869"/>
                  </a:lnTo>
                  <a:lnTo>
                    <a:pt x="81279" y="350520"/>
                  </a:lnTo>
                  <a:lnTo>
                    <a:pt x="101314" y="349377"/>
                  </a:lnTo>
                  <a:lnTo>
                    <a:pt x="148843" y="332232"/>
                  </a:lnTo>
                  <a:lnTo>
                    <a:pt x="182848" y="295656"/>
                  </a:lnTo>
                  <a:lnTo>
                    <a:pt x="188009" y="286512"/>
                  </a:lnTo>
                  <a:lnTo>
                    <a:pt x="75691" y="286512"/>
                  </a:lnTo>
                  <a:lnTo>
                    <a:pt x="64960" y="285369"/>
                  </a:lnTo>
                  <a:lnTo>
                    <a:pt x="54101" y="281940"/>
                  </a:lnTo>
                  <a:lnTo>
                    <a:pt x="43116" y="276225"/>
                  </a:lnTo>
                  <a:lnTo>
                    <a:pt x="32003" y="268224"/>
                  </a:lnTo>
                  <a:close/>
                </a:path>
                <a:path w="7002780" h="350520">
                  <a:moveTo>
                    <a:pt x="81787" y="5588"/>
                  </a:moveTo>
                  <a:lnTo>
                    <a:pt x="0" y="5588"/>
                  </a:lnTo>
                  <a:lnTo>
                    <a:pt x="124967" y="251460"/>
                  </a:lnTo>
                  <a:lnTo>
                    <a:pt x="119856" y="260413"/>
                  </a:lnTo>
                  <a:lnTo>
                    <a:pt x="84328" y="286036"/>
                  </a:lnTo>
                  <a:lnTo>
                    <a:pt x="75691" y="286512"/>
                  </a:lnTo>
                  <a:lnTo>
                    <a:pt x="188009" y="286512"/>
                  </a:lnTo>
                  <a:lnTo>
                    <a:pt x="192023" y="279400"/>
                  </a:lnTo>
                  <a:lnTo>
                    <a:pt x="239972" y="185420"/>
                  </a:lnTo>
                  <a:lnTo>
                    <a:pt x="165607" y="185420"/>
                  </a:lnTo>
                  <a:lnTo>
                    <a:pt x="81787" y="5588"/>
                  </a:lnTo>
                  <a:close/>
                </a:path>
                <a:path w="7002780" h="350520">
                  <a:moveTo>
                    <a:pt x="331723" y="5588"/>
                  </a:moveTo>
                  <a:lnTo>
                    <a:pt x="249935" y="5588"/>
                  </a:lnTo>
                  <a:lnTo>
                    <a:pt x="165607" y="185420"/>
                  </a:lnTo>
                  <a:lnTo>
                    <a:pt x="239972" y="185420"/>
                  </a:lnTo>
                  <a:lnTo>
                    <a:pt x="331723" y="5588"/>
                  </a:lnTo>
                  <a:close/>
                </a:path>
                <a:path w="7002780" h="350520">
                  <a:moveTo>
                    <a:pt x="435117" y="5588"/>
                  </a:moveTo>
                  <a:lnTo>
                    <a:pt x="362981" y="5588"/>
                  </a:lnTo>
                  <a:lnTo>
                    <a:pt x="362981" y="344424"/>
                  </a:lnTo>
                  <a:lnTo>
                    <a:pt x="435117" y="344424"/>
                  </a:lnTo>
                  <a:lnTo>
                    <a:pt x="435117" y="202184"/>
                  </a:lnTo>
                  <a:lnTo>
                    <a:pt x="667781" y="202184"/>
                  </a:lnTo>
                  <a:lnTo>
                    <a:pt x="667781" y="138684"/>
                  </a:lnTo>
                  <a:lnTo>
                    <a:pt x="435117" y="138684"/>
                  </a:lnTo>
                  <a:lnTo>
                    <a:pt x="435117" y="5588"/>
                  </a:lnTo>
                  <a:close/>
                </a:path>
                <a:path w="7002780" h="350520">
                  <a:moveTo>
                    <a:pt x="667781" y="202184"/>
                  </a:moveTo>
                  <a:lnTo>
                    <a:pt x="595137" y="202184"/>
                  </a:lnTo>
                  <a:lnTo>
                    <a:pt x="595137" y="344424"/>
                  </a:lnTo>
                  <a:lnTo>
                    <a:pt x="667781" y="344424"/>
                  </a:lnTo>
                  <a:lnTo>
                    <a:pt x="667781" y="202184"/>
                  </a:lnTo>
                  <a:close/>
                </a:path>
                <a:path w="7002780" h="350520">
                  <a:moveTo>
                    <a:pt x="667781" y="5588"/>
                  </a:moveTo>
                  <a:lnTo>
                    <a:pt x="595137" y="5588"/>
                  </a:lnTo>
                  <a:lnTo>
                    <a:pt x="595137" y="138684"/>
                  </a:lnTo>
                  <a:lnTo>
                    <a:pt x="667781" y="138684"/>
                  </a:lnTo>
                  <a:lnTo>
                    <a:pt x="667781" y="5588"/>
                  </a:lnTo>
                  <a:close/>
                </a:path>
                <a:path w="7002780" h="350520">
                  <a:moveTo>
                    <a:pt x="806692" y="5588"/>
                  </a:moveTo>
                  <a:lnTo>
                    <a:pt x="734556" y="5588"/>
                  </a:lnTo>
                  <a:lnTo>
                    <a:pt x="734556" y="344424"/>
                  </a:lnTo>
                  <a:lnTo>
                    <a:pt x="804152" y="344424"/>
                  </a:lnTo>
                  <a:lnTo>
                    <a:pt x="889441" y="224536"/>
                  </a:lnTo>
                  <a:lnTo>
                    <a:pt x="806692" y="224536"/>
                  </a:lnTo>
                  <a:lnTo>
                    <a:pt x="806692" y="5588"/>
                  </a:lnTo>
                  <a:close/>
                </a:path>
                <a:path w="7002780" h="350520">
                  <a:moveTo>
                    <a:pt x="1037832" y="117348"/>
                  </a:moveTo>
                  <a:lnTo>
                    <a:pt x="965696" y="117348"/>
                  </a:lnTo>
                  <a:lnTo>
                    <a:pt x="965696" y="344424"/>
                  </a:lnTo>
                  <a:lnTo>
                    <a:pt x="1037832" y="344424"/>
                  </a:lnTo>
                  <a:lnTo>
                    <a:pt x="1037832" y="117348"/>
                  </a:lnTo>
                  <a:close/>
                </a:path>
                <a:path w="7002780" h="350520">
                  <a:moveTo>
                    <a:pt x="1037832" y="5588"/>
                  </a:moveTo>
                  <a:lnTo>
                    <a:pt x="963664" y="5588"/>
                  </a:lnTo>
                  <a:lnTo>
                    <a:pt x="806692" y="224536"/>
                  </a:lnTo>
                  <a:lnTo>
                    <a:pt x="889441" y="224536"/>
                  </a:lnTo>
                  <a:lnTo>
                    <a:pt x="965696" y="117348"/>
                  </a:lnTo>
                  <a:lnTo>
                    <a:pt x="1037832" y="117348"/>
                  </a:lnTo>
                  <a:lnTo>
                    <a:pt x="1037832" y="5588"/>
                  </a:lnTo>
                  <a:close/>
                </a:path>
                <a:path w="7002780" h="350520">
                  <a:moveTo>
                    <a:pt x="1176778" y="5588"/>
                  </a:moveTo>
                  <a:lnTo>
                    <a:pt x="1104642" y="5588"/>
                  </a:lnTo>
                  <a:lnTo>
                    <a:pt x="1104642" y="344424"/>
                  </a:lnTo>
                  <a:lnTo>
                    <a:pt x="1176778" y="344424"/>
                  </a:lnTo>
                  <a:lnTo>
                    <a:pt x="1176778" y="240284"/>
                  </a:lnTo>
                  <a:lnTo>
                    <a:pt x="1203194" y="208788"/>
                  </a:lnTo>
                  <a:lnTo>
                    <a:pt x="1286278" y="208788"/>
                  </a:lnTo>
                  <a:lnTo>
                    <a:pt x="1250946" y="164592"/>
                  </a:lnTo>
                  <a:lnTo>
                    <a:pt x="1257397" y="156972"/>
                  </a:lnTo>
                  <a:lnTo>
                    <a:pt x="1176778" y="156972"/>
                  </a:lnTo>
                  <a:lnTo>
                    <a:pt x="1176778" y="5588"/>
                  </a:lnTo>
                  <a:close/>
                </a:path>
                <a:path w="7002780" h="350520">
                  <a:moveTo>
                    <a:pt x="1286278" y="208788"/>
                  </a:moveTo>
                  <a:lnTo>
                    <a:pt x="1203194" y="208788"/>
                  </a:lnTo>
                  <a:lnTo>
                    <a:pt x="1305814" y="344424"/>
                  </a:lnTo>
                  <a:lnTo>
                    <a:pt x="1391526" y="344424"/>
                  </a:lnTo>
                  <a:lnTo>
                    <a:pt x="1392565" y="341736"/>
                  </a:lnTo>
                  <a:lnTo>
                    <a:pt x="1286278" y="208788"/>
                  </a:lnTo>
                  <a:close/>
                </a:path>
                <a:path w="7002780" h="350520">
                  <a:moveTo>
                    <a:pt x="1392565" y="341736"/>
                  </a:moveTo>
                  <a:lnTo>
                    <a:pt x="1391526" y="344424"/>
                  </a:lnTo>
                  <a:lnTo>
                    <a:pt x="1394714" y="344424"/>
                  </a:lnTo>
                  <a:lnTo>
                    <a:pt x="1392565" y="341736"/>
                  </a:lnTo>
                  <a:close/>
                </a:path>
                <a:path w="7002780" h="350520">
                  <a:moveTo>
                    <a:pt x="1613014" y="5588"/>
                  </a:moveTo>
                  <a:lnTo>
                    <a:pt x="1522590" y="5588"/>
                  </a:lnTo>
                  <a:lnTo>
                    <a:pt x="1392565" y="341736"/>
                  </a:lnTo>
                  <a:lnTo>
                    <a:pt x="1394714" y="344424"/>
                  </a:lnTo>
                  <a:lnTo>
                    <a:pt x="1473822" y="344424"/>
                  </a:lnTo>
                  <a:lnTo>
                    <a:pt x="1495158" y="287020"/>
                  </a:lnTo>
                  <a:lnTo>
                    <a:pt x="1721452" y="287020"/>
                  </a:lnTo>
                  <a:lnTo>
                    <a:pt x="1696985" y="223520"/>
                  </a:lnTo>
                  <a:lnTo>
                    <a:pt x="1514970" y="223520"/>
                  </a:lnTo>
                  <a:lnTo>
                    <a:pt x="1567802" y="77724"/>
                  </a:lnTo>
                  <a:lnTo>
                    <a:pt x="1640808" y="77724"/>
                  </a:lnTo>
                  <a:lnTo>
                    <a:pt x="1613014" y="5588"/>
                  </a:lnTo>
                  <a:close/>
                </a:path>
                <a:path w="7002780" h="350520">
                  <a:moveTo>
                    <a:pt x="1721452" y="287020"/>
                  </a:moveTo>
                  <a:lnTo>
                    <a:pt x="1640446" y="287020"/>
                  </a:lnTo>
                  <a:lnTo>
                    <a:pt x="1661274" y="344424"/>
                  </a:lnTo>
                  <a:lnTo>
                    <a:pt x="1743570" y="344424"/>
                  </a:lnTo>
                  <a:lnTo>
                    <a:pt x="1721452" y="287020"/>
                  </a:lnTo>
                  <a:close/>
                </a:path>
                <a:path w="7002780" h="350520">
                  <a:moveTo>
                    <a:pt x="1640808" y="77724"/>
                  </a:moveTo>
                  <a:lnTo>
                    <a:pt x="1567802" y="77724"/>
                  </a:lnTo>
                  <a:lnTo>
                    <a:pt x="1620634" y="223520"/>
                  </a:lnTo>
                  <a:lnTo>
                    <a:pt x="1696985" y="223520"/>
                  </a:lnTo>
                  <a:lnTo>
                    <a:pt x="1640808" y="77724"/>
                  </a:lnTo>
                  <a:close/>
                </a:path>
                <a:path w="7002780" h="350520">
                  <a:moveTo>
                    <a:pt x="1385570" y="5588"/>
                  </a:moveTo>
                  <a:lnTo>
                    <a:pt x="1296670" y="5588"/>
                  </a:lnTo>
                  <a:lnTo>
                    <a:pt x="1176778" y="156972"/>
                  </a:lnTo>
                  <a:lnTo>
                    <a:pt x="1257397" y="156972"/>
                  </a:lnTo>
                  <a:lnTo>
                    <a:pt x="1385570" y="5588"/>
                  </a:lnTo>
                  <a:close/>
                </a:path>
                <a:path w="7002780" h="350520">
                  <a:moveTo>
                    <a:pt x="2079663" y="5588"/>
                  </a:moveTo>
                  <a:lnTo>
                    <a:pt x="1838871" y="5588"/>
                  </a:lnTo>
                  <a:lnTo>
                    <a:pt x="1819059" y="178816"/>
                  </a:lnTo>
                  <a:lnTo>
                    <a:pt x="1814804" y="207994"/>
                  </a:lnTo>
                  <a:lnTo>
                    <a:pt x="1803626" y="250920"/>
                  </a:lnTo>
                  <a:lnTo>
                    <a:pt x="1778801" y="281051"/>
                  </a:lnTo>
                  <a:lnTo>
                    <a:pt x="1754543" y="286512"/>
                  </a:lnTo>
                  <a:lnTo>
                    <a:pt x="1754543" y="350520"/>
                  </a:lnTo>
                  <a:lnTo>
                    <a:pt x="1792640" y="346805"/>
                  </a:lnTo>
                  <a:lnTo>
                    <a:pt x="1832648" y="328009"/>
                  </a:lnTo>
                  <a:lnTo>
                    <a:pt x="1858940" y="298704"/>
                  </a:lnTo>
                  <a:lnTo>
                    <a:pt x="1878114" y="251142"/>
                  </a:lnTo>
                  <a:lnTo>
                    <a:pt x="1887258" y="208470"/>
                  </a:lnTo>
                  <a:lnTo>
                    <a:pt x="1903895" y="69088"/>
                  </a:lnTo>
                  <a:lnTo>
                    <a:pt x="2079663" y="69088"/>
                  </a:lnTo>
                  <a:lnTo>
                    <a:pt x="2079663" y="5588"/>
                  </a:lnTo>
                  <a:close/>
                </a:path>
                <a:path w="7002780" h="350520">
                  <a:moveTo>
                    <a:pt x="2079663" y="69088"/>
                  </a:moveTo>
                  <a:lnTo>
                    <a:pt x="2007019" y="69088"/>
                  </a:lnTo>
                  <a:lnTo>
                    <a:pt x="2007019" y="344424"/>
                  </a:lnTo>
                  <a:lnTo>
                    <a:pt x="2079663" y="344424"/>
                  </a:lnTo>
                  <a:lnTo>
                    <a:pt x="2079663" y="69088"/>
                  </a:lnTo>
                  <a:close/>
                </a:path>
                <a:path w="7002780" h="350520">
                  <a:moveTo>
                    <a:pt x="2218575" y="5588"/>
                  </a:moveTo>
                  <a:lnTo>
                    <a:pt x="2146439" y="5588"/>
                  </a:lnTo>
                  <a:lnTo>
                    <a:pt x="2146439" y="344424"/>
                  </a:lnTo>
                  <a:lnTo>
                    <a:pt x="2304935" y="344424"/>
                  </a:lnTo>
                  <a:lnTo>
                    <a:pt x="2330145" y="342487"/>
                  </a:lnTo>
                  <a:lnTo>
                    <a:pt x="2371802" y="326993"/>
                  </a:lnTo>
                  <a:lnTo>
                    <a:pt x="2401582" y="296735"/>
                  </a:lnTo>
                  <a:lnTo>
                    <a:pt x="2409677" y="280924"/>
                  </a:lnTo>
                  <a:lnTo>
                    <a:pt x="2218575" y="280924"/>
                  </a:lnTo>
                  <a:lnTo>
                    <a:pt x="2218575" y="189484"/>
                  </a:lnTo>
                  <a:lnTo>
                    <a:pt x="2409473" y="189484"/>
                  </a:lnTo>
                  <a:lnTo>
                    <a:pt x="2401582" y="174149"/>
                  </a:lnTo>
                  <a:lnTo>
                    <a:pt x="2371610" y="143700"/>
                  </a:lnTo>
                  <a:lnTo>
                    <a:pt x="2329952" y="127952"/>
                  </a:lnTo>
                  <a:lnTo>
                    <a:pt x="2304935" y="125984"/>
                  </a:lnTo>
                  <a:lnTo>
                    <a:pt x="2218575" y="125984"/>
                  </a:lnTo>
                  <a:lnTo>
                    <a:pt x="2218575" y="5588"/>
                  </a:lnTo>
                  <a:close/>
                </a:path>
                <a:path w="7002780" h="350520">
                  <a:moveTo>
                    <a:pt x="2409473" y="189484"/>
                  </a:moveTo>
                  <a:lnTo>
                    <a:pt x="2295283" y="189484"/>
                  </a:lnTo>
                  <a:lnTo>
                    <a:pt x="2305699" y="190278"/>
                  </a:lnTo>
                  <a:lnTo>
                    <a:pt x="2315097" y="192659"/>
                  </a:lnTo>
                  <a:lnTo>
                    <a:pt x="2344179" y="225330"/>
                  </a:lnTo>
                  <a:lnTo>
                    <a:pt x="2345067" y="235204"/>
                  </a:lnTo>
                  <a:lnTo>
                    <a:pt x="2344179" y="245110"/>
                  </a:lnTo>
                  <a:lnTo>
                    <a:pt x="2315097" y="277876"/>
                  </a:lnTo>
                  <a:lnTo>
                    <a:pt x="2295283" y="280924"/>
                  </a:lnTo>
                  <a:lnTo>
                    <a:pt x="2409677" y="280924"/>
                  </a:lnTo>
                  <a:lnTo>
                    <a:pt x="2411107" y="278130"/>
                  </a:lnTo>
                  <a:lnTo>
                    <a:pt x="2416822" y="257619"/>
                  </a:lnTo>
                  <a:lnTo>
                    <a:pt x="2418727" y="235204"/>
                  </a:lnTo>
                  <a:lnTo>
                    <a:pt x="2416822" y="213011"/>
                  </a:lnTo>
                  <a:lnTo>
                    <a:pt x="2411107" y="192659"/>
                  </a:lnTo>
                  <a:lnTo>
                    <a:pt x="2409473" y="189484"/>
                  </a:lnTo>
                  <a:close/>
                </a:path>
                <a:path w="7002780" h="350520">
                  <a:moveTo>
                    <a:pt x="2535580" y="5588"/>
                  </a:moveTo>
                  <a:lnTo>
                    <a:pt x="2463444" y="5588"/>
                  </a:lnTo>
                  <a:lnTo>
                    <a:pt x="2463444" y="344424"/>
                  </a:lnTo>
                  <a:lnTo>
                    <a:pt x="2535580" y="344424"/>
                  </a:lnTo>
                  <a:lnTo>
                    <a:pt x="2535580" y="202184"/>
                  </a:lnTo>
                  <a:lnTo>
                    <a:pt x="2768244" y="202184"/>
                  </a:lnTo>
                  <a:lnTo>
                    <a:pt x="2768244" y="138684"/>
                  </a:lnTo>
                  <a:lnTo>
                    <a:pt x="2535580" y="138684"/>
                  </a:lnTo>
                  <a:lnTo>
                    <a:pt x="2535580" y="5588"/>
                  </a:lnTo>
                  <a:close/>
                </a:path>
                <a:path w="7002780" h="350520">
                  <a:moveTo>
                    <a:pt x="2768244" y="202184"/>
                  </a:moveTo>
                  <a:lnTo>
                    <a:pt x="2695600" y="202184"/>
                  </a:lnTo>
                  <a:lnTo>
                    <a:pt x="2695600" y="344424"/>
                  </a:lnTo>
                  <a:lnTo>
                    <a:pt x="2768244" y="344424"/>
                  </a:lnTo>
                  <a:lnTo>
                    <a:pt x="2768244" y="202184"/>
                  </a:lnTo>
                  <a:close/>
                </a:path>
                <a:path w="7002780" h="350520">
                  <a:moveTo>
                    <a:pt x="2768244" y="5588"/>
                  </a:moveTo>
                  <a:lnTo>
                    <a:pt x="2695600" y="5588"/>
                  </a:lnTo>
                  <a:lnTo>
                    <a:pt x="2695600" y="138684"/>
                  </a:lnTo>
                  <a:lnTo>
                    <a:pt x="2768244" y="138684"/>
                  </a:lnTo>
                  <a:lnTo>
                    <a:pt x="2768244" y="5588"/>
                  </a:lnTo>
                  <a:close/>
                </a:path>
                <a:path w="7002780" h="350520">
                  <a:moveTo>
                    <a:pt x="2995549" y="0"/>
                  </a:moveTo>
                  <a:lnTo>
                    <a:pt x="2925443" y="12446"/>
                  </a:lnTo>
                  <a:lnTo>
                    <a:pt x="2868549" y="49784"/>
                  </a:lnTo>
                  <a:lnTo>
                    <a:pt x="2831207" y="105791"/>
                  </a:lnTo>
                  <a:lnTo>
                    <a:pt x="2818765" y="175260"/>
                  </a:lnTo>
                  <a:lnTo>
                    <a:pt x="2821875" y="211709"/>
                  </a:lnTo>
                  <a:lnTo>
                    <a:pt x="2846764" y="274701"/>
                  </a:lnTo>
                  <a:lnTo>
                    <a:pt x="2895345" y="322802"/>
                  </a:lnTo>
                  <a:lnTo>
                    <a:pt x="2958844" y="347440"/>
                  </a:lnTo>
                  <a:lnTo>
                    <a:pt x="2995549" y="350520"/>
                  </a:lnTo>
                  <a:lnTo>
                    <a:pt x="3032439" y="347440"/>
                  </a:lnTo>
                  <a:lnTo>
                    <a:pt x="3065902" y="338201"/>
                  </a:lnTo>
                  <a:lnTo>
                    <a:pt x="3095938" y="322802"/>
                  </a:lnTo>
                  <a:lnTo>
                    <a:pt x="3122549" y="301244"/>
                  </a:lnTo>
                  <a:lnTo>
                    <a:pt x="3134849" y="286512"/>
                  </a:lnTo>
                  <a:lnTo>
                    <a:pt x="2995549" y="286512"/>
                  </a:lnTo>
                  <a:lnTo>
                    <a:pt x="2973543" y="284543"/>
                  </a:lnTo>
                  <a:lnTo>
                    <a:pt x="2936205" y="268795"/>
                  </a:lnTo>
                  <a:lnTo>
                    <a:pt x="2908647" y="238220"/>
                  </a:lnTo>
                  <a:lnTo>
                    <a:pt x="2894678" y="198342"/>
                  </a:lnTo>
                  <a:lnTo>
                    <a:pt x="2892933" y="175260"/>
                  </a:lnTo>
                  <a:lnTo>
                    <a:pt x="2894678" y="152178"/>
                  </a:lnTo>
                  <a:lnTo>
                    <a:pt x="2908647" y="112300"/>
                  </a:lnTo>
                  <a:lnTo>
                    <a:pt x="2936205" y="81724"/>
                  </a:lnTo>
                  <a:lnTo>
                    <a:pt x="2973543" y="65976"/>
                  </a:lnTo>
                  <a:lnTo>
                    <a:pt x="2995549" y="64008"/>
                  </a:lnTo>
                  <a:lnTo>
                    <a:pt x="3134849" y="64008"/>
                  </a:lnTo>
                  <a:lnTo>
                    <a:pt x="3122549" y="49276"/>
                  </a:lnTo>
                  <a:lnTo>
                    <a:pt x="3095938" y="27718"/>
                  </a:lnTo>
                  <a:lnTo>
                    <a:pt x="3065902" y="12319"/>
                  </a:lnTo>
                  <a:lnTo>
                    <a:pt x="3032439" y="3079"/>
                  </a:lnTo>
                  <a:lnTo>
                    <a:pt x="2995549" y="0"/>
                  </a:lnTo>
                  <a:close/>
                </a:path>
                <a:path w="7002780" h="350520">
                  <a:moveTo>
                    <a:pt x="3134849" y="64008"/>
                  </a:moveTo>
                  <a:lnTo>
                    <a:pt x="2995549" y="64008"/>
                  </a:lnTo>
                  <a:lnTo>
                    <a:pt x="3017546" y="65976"/>
                  </a:lnTo>
                  <a:lnTo>
                    <a:pt x="3037325" y="71882"/>
                  </a:lnTo>
                  <a:lnTo>
                    <a:pt x="3070225" y="95504"/>
                  </a:lnTo>
                  <a:lnTo>
                    <a:pt x="3091559" y="131191"/>
                  </a:lnTo>
                  <a:lnTo>
                    <a:pt x="3098673" y="175260"/>
                  </a:lnTo>
                  <a:lnTo>
                    <a:pt x="3096894" y="198342"/>
                  </a:lnTo>
                  <a:lnTo>
                    <a:pt x="3082669" y="238220"/>
                  </a:lnTo>
                  <a:lnTo>
                    <a:pt x="3054884" y="268795"/>
                  </a:lnTo>
                  <a:lnTo>
                    <a:pt x="3017546" y="284543"/>
                  </a:lnTo>
                  <a:lnTo>
                    <a:pt x="2995549" y="286512"/>
                  </a:lnTo>
                  <a:lnTo>
                    <a:pt x="3134849" y="286512"/>
                  </a:lnTo>
                  <a:lnTo>
                    <a:pt x="3144551" y="274891"/>
                  </a:lnTo>
                  <a:lnTo>
                    <a:pt x="3160267" y="245110"/>
                  </a:lnTo>
                  <a:lnTo>
                    <a:pt x="3169697" y="211899"/>
                  </a:lnTo>
                  <a:lnTo>
                    <a:pt x="3172841" y="175260"/>
                  </a:lnTo>
                  <a:lnTo>
                    <a:pt x="3169697" y="138620"/>
                  </a:lnTo>
                  <a:lnTo>
                    <a:pt x="3160267" y="105410"/>
                  </a:lnTo>
                  <a:lnTo>
                    <a:pt x="3144551" y="75628"/>
                  </a:lnTo>
                  <a:lnTo>
                    <a:pt x="3134849" y="64008"/>
                  </a:lnTo>
                  <a:close/>
                </a:path>
                <a:path w="7002780" h="350520">
                  <a:moveTo>
                    <a:pt x="3387547" y="0"/>
                  </a:moveTo>
                  <a:lnTo>
                    <a:pt x="3316678" y="12319"/>
                  </a:lnTo>
                  <a:lnTo>
                    <a:pt x="3258515" y="49276"/>
                  </a:lnTo>
                  <a:lnTo>
                    <a:pt x="3220031" y="105156"/>
                  </a:lnTo>
                  <a:lnTo>
                    <a:pt x="3207207" y="175260"/>
                  </a:lnTo>
                  <a:lnTo>
                    <a:pt x="3210412" y="212122"/>
                  </a:lnTo>
                  <a:lnTo>
                    <a:pt x="3236064" y="275368"/>
                  </a:lnTo>
                  <a:lnTo>
                    <a:pt x="3286009" y="323088"/>
                  </a:lnTo>
                  <a:lnTo>
                    <a:pt x="3350523" y="347472"/>
                  </a:lnTo>
                  <a:lnTo>
                    <a:pt x="3387547" y="350520"/>
                  </a:lnTo>
                  <a:lnTo>
                    <a:pt x="3431452" y="345313"/>
                  </a:lnTo>
                  <a:lnTo>
                    <a:pt x="3469709" y="329692"/>
                  </a:lnTo>
                  <a:lnTo>
                    <a:pt x="3502318" y="303657"/>
                  </a:lnTo>
                  <a:lnTo>
                    <a:pt x="3515000" y="286512"/>
                  </a:lnTo>
                  <a:lnTo>
                    <a:pt x="3387547" y="286512"/>
                  </a:lnTo>
                  <a:lnTo>
                    <a:pt x="3365446" y="284543"/>
                  </a:lnTo>
                  <a:lnTo>
                    <a:pt x="3327346" y="268795"/>
                  </a:lnTo>
                  <a:lnTo>
                    <a:pt x="3298230" y="238220"/>
                  </a:lnTo>
                  <a:lnTo>
                    <a:pt x="3283247" y="198342"/>
                  </a:lnTo>
                  <a:lnTo>
                    <a:pt x="3281375" y="175260"/>
                  </a:lnTo>
                  <a:lnTo>
                    <a:pt x="3283247" y="152178"/>
                  </a:lnTo>
                  <a:lnTo>
                    <a:pt x="3298230" y="112300"/>
                  </a:lnTo>
                  <a:lnTo>
                    <a:pt x="3327346" y="81724"/>
                  </a:lnTo>
                  <a:lnTo>
                    <a:pt x="3365446" y="65976"/>
                  </a:lnTo>
                  <a:lnTo>
                    <a:pt x="3387547" y="64008"/>
                  </a:lnTo>
                  <a:lnTo>
                    <a:pt x="3515587" y="64008"/>
                  </a:lnTo>
                  <a:lnTo>
                    <a:pt x="3502890" y="46577"/>
                  </a:lnTo>
                  <a:lnTo>
                    <a:pt x="3470471" y="20701"/>
                  </a:lnTo>
                  <a:lnTo>
                    <a:pt x="3432024" y="5175"/>
                  </a:lnTo>
                  <a:lnTo>
                    <a:pt x="3387547" y="0"/>
                  </a:lnTo>
                  <a:close/>
                </a:path>
                <a:path w="7002780" h="350520">
                  <a:moveTo>
                    <a:pt x="3467303" y="237236"/>
                  </a:moveTo>
                  <a:lnTo>
                    <a:pt x="3434283" y="272796"/>
                  </a:lnTo>
                  <a:lnTo>
                    <a:pt x="3387547" y="286512"/>
                  </a:lnTo>
                  <a:lnTo>
                    <a:pt x="3515000" y="286512"/>
                  </a:lnTo>
                  <a:lnTo>
                    <a:pt x="3529279" y="267208"/>
                  </a:lnTo>
                  <a:lnTo>
                    <a:pt x="3467303" y="237236"/>
                  </a:lnTo>
                  <a:close/>
                </a:path>
                <a:path w="7002780" h="350520">
                  <a:moveTo>
                    <a:pt x="3515587" y="64008"/>
                  </a:moveTo>
                  <a:lnTo>
                    <a:pt x="3387547" y="64008"/>
                  </a:lnTo>
                  <a:lnTo>
                    <a:pt x="3399991" y="64897"/>
                  </a:lnTo>
                  <a:lnTo>
                    <a:pt x="3411929" y="67564"/>
                  </a:lnTo>
                  <a:lnTo>
                    <a:pt x="3453455" y="93853"/>
                  </a:lnTo>
                  <a:lnTo>
                    <a:pt x="3467303" y="113284"/>
                  </a:lnTo>
                  <a:lnTo>
                    <a:pt x="3529279" y="82804"/>
                  </a:lnTo>
                  <a:lnTo>
                    <a:pt x="3515587" y="64008"/>
                  </a:lnTo>
                  <a:close/>
                </a:path>
                <a:path w="7002780" h="350520">
                  <a:moveTo>
                    <a:pt x="3723093" y="69088"/>
                  </a:moveTo>
                  <a:lnTo>
                    <a:pt x="3650449" y="69088"/>
                  </a:lnTo>
                  <a:lnTo>
                    <a:pt x="3650449" y="344424"/>
                  </a:lnTo>
                  <a:lnTo>
                    <a:pt x="3723093" y="344424"/>
                  </a:lnTo>
                  <a:lnTo>
                    <a:pt x="3723093" y="69088"/>
                  </a:lnTo>
                  <a:close/>
                </a:path>
                <a:path w="7002780" h="350520">
                  <a:moveTo>
                    <a:pt x="3821645" y="5588"/>
                  </a:moveTo>
                  <a:lnTo>
                    <a:pt x="3551389" y="5588"/>
                  </a:lnTo>
                  <a:lnTo>
                    <a:pt x="3551389" y="69088"/>
                  </a:lnTo>
                  <a:lnTo>
                    <a:pt x="3821645" y="69088"/>
                  </a:lnTo>
                  <a:lnTo>
                    <a:pt x="3821645" y="5588"/>
                  </a:lnTo>
                  <a:close/>
                </a:path>
                <a:path w="7002780" h="350520">
                  <a:moveTo>
                    <a:pt x="3940022" y="5588"/>
                  </a:moveTo>
                  <a:lnTo>
                    <a:pt x="3867886" y="5588"/>
                  </a:lnTo>
                  <a:lnTo>
                    <a:pt x="3867886" y="344424"/>
                  </a:lnTo>
                  <a:lnTo>
                    <a:pt x="4026382" y="344424"/>
                  </a:lnTo>
                  <a:lnTo>
                    <a:pt x="4051590" y="342487"/>
                  </a:lnTo>
                  <a:lnTo>
                    <a:pt x="4093244" y="326993"/>
                  </a:lnTo>
                  <a:lnTo>
                    <a:pt x="4123029" y="296735"/>
                  </a:lnTo>
                  <a:lnTo>
                    <a:pt x="4131124" y="280924"/>
                  </a:lnTo>
                  <a:lnTo>
                    <a:pt x="3940022" y="280924"/>
                  </a:lnTo>
                  <a:lnTo>
                    <a:pt x="3940022" y="189484"/>
                  </a:lnTo>
                  <a:lnTo>
                    <a:pt x="4130920" y="189484"/>
                  </a:lnTo>
                  <a:lnTo>
                    <a:pt x="4123029" y="174149"/>
                  </a:lnTo>
                  <a:lnTo>
                    <a:pt x="4109694" y="157480"/>
                  </a:lnTo>
                  <a:lnTo>
                    <a:pt x="4093057" y="143700"/>
                  </a:lnTo>
                  <a:lnTo>
                    <a:pt x="4073625" y="133858"/>
                  </a:lnTo>
                  <a:lnTo>
                    <a:pt x="4051399" y="127952"/>
                  </a:lnTo>
                  <a:lnTo>
                    <a:pt x="4026382" y="125984"/>
                  </a:lnTo>
                  <a:lnTo>
                    <a:pt x="3940022" y="125984"/>
                  </a:lnTo>
                  <a:lnTo>
                    <a:pt x="3940022" y="5588"/>
                  </a:lnTo>
                  <a:close/>
                </a:path>
                <a:path w="7002780" h="350520">
                  <a:moveTo>
                    <a:pt x="4130920" y="189484"/>
                  </a:moveTo>
                  <a:lnTo>
                    <a:pt x="4016730" y="189484"/>
                  </a:lnTo>
                  <a:lnTo>
                    <a:pt x="4027141" y="190278"/>
                  </a:lnTo>
                  <a:lnTo>
                    <a:pt x="4036539" y="192659"/>
                  </a:lnTo>
                  <a:lnTo>
                    <a:pt x="4065624" y="225330"/>
                  </a:lnTo>
                  <a:lnTo>
                    <a:pt x="4066514" y="235204"/>
                  </a:lnTo>
                  <a:lnTo>
                    <a:pt x="4065624" y="245110"/>
                  </a:lnTo>
                  <a:lnTo>
                    <a:pt x="4036539" y="277876"/>
                  </a:lnTo>
                  <a:lnTo>
                    <a:pt x="4016730" y="280924"/>
                  </a:lnTo>
                  <a:lnTo>
                    <a:pt x="4131124" y="280924"/>
                  </a:lnTo>
                  <a:lnTo>
                    <a:pt x="4132554" y="278130"/>
                  </a:lnTo>
                  <a:lnTo>
                    <a:pt x="4138269" y="257619"/>
                  </a:lnTo>
                  <a:lnTo>
                    <a:pt x="4140174" y="235204"/>
                  </a:lnTo>
                  <a:lnTo>
                    <a:pt x="4138269" y="213011"/>
                  </a:lnTo>
                  <a:lnTo>
                    <a:pt x="4132554" y="192659"/>
                  </a:lnTo>
                  <a:lnTo>
                    <a:pt x="4130920" y="189484"/>
                  </a:lnTo>
                  <a:close/>
                </a:path>
                <a:path w="7002780" h="350520">
                  <a:moveTo>
                    <a:pt x="4774539" y="0"/>
                  </a:moveTo>
                  <a:lnTo>
                    <a:pt x="4704434" y="12446"/>
                  </a:lnTo>
                  <a:lnTo>
                    <a:pt x="4647539" y="49784"/>
                  </a:lnTo>
                  <a:lnTo>
                    <a:pt x="4610198" y="105791"/>
                  </a:lnTo>
                  <a:lnTo>
                    <a:pt x="4597755" y="175260"/>
                  </a:lnTo>
                  <a:lnTo>
                    <a:pt x="4600865" y="211709"/>
                  </a:lnTo>
                  <a:lnTo>
                    <a:pt x="4625755" y="274701"/>
                  </a:lnTo>
                  <a:lnTo>
                    <a:pt x="4674336" y="322802"/>
                  </a:lnTo>
                  <a:lnTo>
                    <a:pt x="4737834" y="347440"/>
                  </a:lnTo>
                  <a:lnTo>
                    <a:pt x="4774539" y="350520"/>
                  </a:lnTo>
                  <a:lnTo>
                    <a:pt x="4811430" y="347440"/>
                  </a:lnTo>
                  <a:lnTo>
                    <a:pt x="4844892" y="338201"/>
                  </a:lnTo>
                  <a:lnTo>
                    <a:pt x="4874928" y="322802"/>
                  </a:lnTo>
                  <a:lnTo>
                    <a:pt x="4901539" y="301244"/>
                  </a:lnTo>
                  <a:lnTo>
                    <a:pt x="4913839" y="286512"/>
                  </a:lnTo>
                  <a:lnTo>
                    <a:pt x="4774539" y="286512"/>
                  </a:lnTo>
                  <a:lnTo>
                    <a:pt x="4752534" y="284543"/>
                  </a:lnTo>
                  <a:lnTo>
                    <a:pt x="4715196" y="268795"/>
                  </a:lnTo>
                  <a:lnTo>
                    <a:pt x="4687638" y="238220"/>
                  </a:lnTo>
                  <a:lnTo>
                    <a:pt x="4673669" y="198342"/>
                  </a:lnTo>
                  <a:lnTo>
                    <a:pt x="4671923" y="175260"/>
                  </a:lnTo>
                  <a:lnTo>
                    <a:pt x="4673669" y="152178"/>
                  </a:lnTo>
                  <a:lnTo>
                    <a:pt x="4687638" y="112300"/>
                  </a:lnTo>
                  <a:lnTo>
                    <a:pt x="4715196" y="81724"/>
                  </a:lnTo>
                  <a:lnTo>
                    <a:pt x="4752534" y="65976"/>
                  </a:lnTo>
                  <a:lnTo>
                    <a:pt x="4774539" y="64008"/>
                  </a:lnTo>
                  <a:lnTo>
                    <a:pt x="4913839" y="64008"/>
                  </a:lnTo>
                  <a:lnTo>
                    <a:pt x="4901539" y="49276"/>
                  </a:lnTo>
                  <a:lnTo>
                    <a:pt x="4874928" y="27718"/>
                  </a:lnTo>
                  <a:lnTo>
                    <a:pt x="4844892" y="12319"/>
                  </a:lnTo>
                  <a:lnTo>
                    <a:pt x="4811430" y="3079"/>
                  </a:lnTo>
                  <a:lnTo>
                    <a:pt x="4774539" y="0"/>
                  </a:lnTo>
                  <a:close/>
                </a:path>
                <a:path w="7002780" h="350520">
                  <a:moveTo>
                    <a:pt x="4386999" y="5588"/>
                  </a:moveTo>
                  <a:lnTo>
                    <a:pt x="4314863" y="5588"/>
                  </a:lnTo>
                  <a:lnTo>
                    <a:pt x="4314863" y="344424"/>
                  </a:lnTo>
                  <a:lnTo>
                    <a:pt x="4386999" y="344424"/>
                  </a:lnTo>
                  <a:lnTo>
                    <a:pt x="4386999" y="240284"/>
                  </a:lnTo>
                  <a:lnTo>
                    <a:pt x="4413415" y="208788"/>
                  </a:lnTo>
                  <a:lnTo>
                    <a:pt x="4496498" y="208788"/>
                  </a:lnTo>
                  <a:lnTo>
                    <a:pt x="4461167" y="164592"/>
                  </a:lnTo>
                  <a:lnTo>
                    <a:pt x="4467618" y="156972"/>
                  </a:lnTo>
                  <a:lnTo>
                    <a:pt x="4386999" y="156972"/>
                  </a:lnTo>
                  <a:lnTo>
                    <a:pt x="4386999" y="5588"/>
                  </a:lnTo>
                  <a:close/>
                </a:path>
                <a:path w="7002780" h="350520">
                  <a:moveTo>
                    <a:pt x="4496498" y="208788"/>
                  </a:moveTo>
                  <a:lnTo>
                    <a:pt x="4413415" y="208788"/>
                  </a:lnTo>
                  <a:lnTo>
                    <a:pt x="4516031" y="344424"/>
                  </a:lnTo>
                  <a:lnTo>
                    <a:pt x="4604931" y="344424"/>
                  </a:lnTo>
                  <a:lnTo>
                    <a:pt x="4496498" y="208788"/>
                  </a:lnTo>
                  <a:close/>
                </a:path>
                <a:path w="7002780" h="350520">
                  <a:moveTo>
                    <a:pt x="4913839" y="64008"/>
                  </a:moveTo>
                  <a:lnTo>
                    <a:pt x="4774539" y="64008"/>
                  </a:lnTo>
                  <a:lnTo>
                    <a:pt x="4796539" y="65976"/>
                  </a:lnTo>
                  <a:lnTo>
                    <a:pt x="4816321" y="71882"/>
                  </a:lnTo>
                  <a:lnTo>
                    <a:pt x="4849215" y="95504"/>
                  </a:lnTo>
                  <a:lnTo>
                    <a:pt x="4870550" y="131191"/>
                  </a:lnTo>
                  <a:lnTo>
                    <a:pt x="4877663" y="175260"/>
                  </a:lnTo>
                  <a:lnTo>
                    <a:pt x="4875885" y="198342"/>
                  </a:lnTo>
                  <a:lnTo>
                    <a:pt x="4861659" y="238220"/>
                  </a:lnTo>
                  <a:lnTo>
                    <a:pt x="4833880" y="268795"/>
                  </a:lnTo>
                  <a:lnTo>
                    <a:pt x="4796539" y="284543"/>
                  </a:lnTo>
                  <a:lnTo>
                    <a:pt x="4774539" y="286512"/>
                  </a:lnTo>
                  <a:lnTo>
                    <a:pt x="4913839" y="286512"/>
                  </a:lnTo>
                  <a:lnTo>
                    <a:pt x="4923542" y="274891"/>
                  </a:lnTo>
                  <a:lnTo>
                    <a:pt x="4939258" y="245110"/>
                  </a:lnTo>
                  <a:lnTo>
                    <a:pt x="4948688" y="211899"/>
                  </a:lnTo>
                  <a:lnTo>
                    <a:pt x="4951831" y="175260"/>
                  </a:lnTo>
                  <a:lnTo>
                    <a:pt x="4948688" y="138620"/>
                  </a:lnTo>
                  <a:lnTo>
                    <a:pt x="4939258" y="105410"/>
                  </a:lnTo>
                  <a:lnTo>
                    <a:pt x="4923542" y="75628"/>
                  </a:lnTo>
                  <a:lnTo>
                    <a:pt x="4913839" y="64008"/>
                  </a:lnTo>
                  <a:close/>
                </a:path>
                <a:path w="7002780" h="350520">
                  <a:moveTo>
                    <a:pt x="4595787" y="5588"/>
                  </a:moveTo>
                  <a:lnTo>
                    <a:pt x="4506887" y="5588"/>
                  </a:lnTo>
                  <a:lnTo>
                    <a:pt x="4386999" y="156972"/>
                  </a:lnTo>
                  <a:lnTo>
                    <a:pt x="4467618" y="156972"/>
                  </a:lnTo>
                  <a:lnTo>
                    <a:pt x="4595787" y="5588"/>
                  </a:lnTo>
                  <a:close/>
                </a:path>
                <a:path w="7002780" h="350520">
                  <a:moveTo>
                    <a:pt x="5074589" y="5588"/>
                  </a:moveTo>
                  <a:lnTo>
                    <a:pt x="5002453" y="5588"/>
                  </a:lnTo>
                  <a:lnTo>
                    <a:pt x="5002453" y="344424"/>
                  </a:lnTo>
                  <a:lnTo>
                    <a:pt x="5074589" y="344424"/>
                  </a:lnTo>
                  <a:lnTo>
                    <a:pt x="5074589" y="202184"/>
                  </a:lnTo>
                  <a:lnTo>
                    <a:pt x="5307253" y="202184"/>
                  </a:lnTo>
                  <a:lnTo>
                    <a:pt x="5307253" y="138684"/>
                  </a:lnTo>
                  <a:lnTo>
                    <a:pt x="5074589" y="138684"/>
                  </a:lnTo>
                  <a:lnTo>
                    <a:pt x="5074589" y="5588"/>
                  </a:lnTo>
                  <a:close/>
                </a:path>
                <a:path w="7002780" h="350520">
                  <a:moveTo>
                    <a:pt x="5307253" y="202184"/>
                  </a:moveTo>
                  <a:lnTo>
                    <a:pt x="5234609" y="202184"/>
                  </a:lnTo>
                  <a:lnTo>
                    <a:pt x="5234609" y="344424"/>
                  </a:lnTo>
                  <a:lnTo>
                    <a:pt x="5307253" y="344424"/>
                  </a:lnTo>
                  <a:lnTo>
                    <a:pt x="5307253" y="202184"/>
                  </a:lnTo>
                  <a:close/>
                </a:path>
                <a:path w="7002780" h="350520">
                  <a:moveTo>
                    <a:pt x="5307253" y="5588"/>
                  </a:moveTo>
                  <a:lnTo>
                    <a:pt x="5234609" y="5588"/>
                  </a:lnTo>
                  <a:lnTo>
                    <a:pt x="5234609" y="138684"/>
                  </a:lnTo>
                  <a:lnTo>
                    <a:pt x="5307253" y="138684"/>
                  </a:lnTo>
                  <a:lnTo>
                    <a:pt x="5307253" y="5588"/>
                  </a:lnTo>
                  <a:close/>
                </a:path>
                <a:path w="7002780" h="350520">
                  <a:moveTo>
                    <a:pt x="5693422" y="268224"/>
                  </a:moveTo>
                  <a:lnTo>
                    <a:pt x="5665990" y="326136"/>
                  </a:lnTo>
                  <a:lnTo>
                    <a:pt x="5672408" y="331247"/>
                  </a:lnTo>
                  <a:lnTo>
                    <a:pt x="5679965" y="335915"/>
                  </a:lnTo>
                  <a:lnTo>
                    <a:pt x="5720219" y="348869"/>
                  </a:lnTo>
                  <a:lnTo>
                    <a:pt x="5742698" y="350520"/>
                  </a:lnTo>
                  <a:lnTo>
                    <a:pt x="5762737" y="349377"/>
                  </a:lnTo>
                  <a:lnTo>
                    <a:pt x="5810262" y="332232"/>
                  </a:lnTo>
                  <a:lnTo>
                    <a:pt x="5844270" y="295656"/>
                  </a:lnTo>
                  <a:lnTo>
                    <a:pt x="5849429" y="286512"/>
                  </a:lnTo>
                  <a:lnTo>
                    <a:pt x="5737110" y="286512"/>
                  </a:lnTo>
                  <a:lnTo>
                    <a:pt x="5726380" y="285369"/>
                  </a:lnTo>
                  <a:lnTo>
                    <a:pt x="5715523" y="281940"/>
                  </a:lnTo>
                  <a:lnTo>
                    <a:pt x="5704538" y="276225"/>
                  </a:lnTo>
                  <a:lnTo>
                    <a:pt x="5693422" y="268224"/>
                  </a:lnTo>
                  <a:close/>
                </a:path>
                <a:path w="7002780" h="350520">
                  <a:moveTo>
                    <a:pt x="5446166" y="5588"/>
                  </a:moveTo>
                  <a:lnTo>
                    <a:pt x="5374030" y="5588"/>
                  </a:lnTo>
                  <a:lnTo>
                    <a:pt x="5374030" y="344424"/>
                  </a:lnTo>
                  <a:lnTo>
                    <a:pt x="5446166" y="344424"/>
                  </a:lnTo>
                  <a:lnTo>
                    <a:pt x="5446166" y="240284"/>
                  </a:lnTo>
                  <a:lnTo>
                    <a:pt x="5472582" y="208788"/>
                  </a:lnTo>
                  <a:lnTo>
                    <a:pt x="5555666" y="208788"/>
                  </a:lnTo>
                  <a:lnTo>
                    <a:pt x="5520334" y="164592"/>
                  </a:lnTo>
                  <a:lnTo>
                    <a:pt x="5526785" y="156972"/>
                  </a:lnTo>
                  <a:lnTo>
                    <a:pt x="5446166" y="156972"/>
                  </a:lnTo>
                  <a:lnTo>
                    <a:pt x="5446166" y="5588"/>
                  </a:lnTo>
                  <a:close/>
                </a:path>
                <a:path w="7002780" h="350520">
                  <a:moveTo>
                    <a:pt x="5555666" y="208788"/>
                  </a:moveTo>
                  <a:lnTo>
                    <a:pt x="5472582" y="208788"/>
                  </a:lnTo>
                  <a:lnTo>
                    <a:pt x="5575198" y="344424"/>
                  </a:lnTo>
                  <a:lnTo>
                    <a:pt x="5664098" y="344424"/>
                  </a:lnTo>
                  <a:lnTo>
                    <a:pt x="5555666" y="208788"/>
                  </a:lnTo>
                  <a:close/>
                </a:path>
                <a:path w="7002780" h="350520">
                  <a:moveTo>
                    <a:pt x="5743206" y="5588"/>
                  </a:moveTo>
                  <a:lnTo>
                    <a:pt x="5661418" y="5588"/>
                  </a:lnTo>
                  <a:lnTo>
                    <a:pt x="5786386" y="251460"/>
                  </a:lnTo>
                  <a:lnTo>
                    <a:pt x="5781276" y="260413"/>
                  </a:lnTo>
                  <a:lnTo>
                    <a:pt x="5745747" y="286036"/>
                  </a:lnTo>
                  <a:lnTo>
                    <a:pt x="5737110" y="286512"/>
                  </a:lnTo>
                  <a:lnTo>
                    <a:pt x="5849429" y="286512"/>
                  </a:lnTo>
                  <a:lnTo>
                    <a:pt x="5853442" y="279400"/>
                  </a:lnTo>
                  <a:lnTo>
                    <a:pt x="5901391" y="185420"/>
                  </a:lnTo>
                  <a:lnTo>
                    <a:pt x="5827026" y="185420"/>
                  </a:lnTo>
                  <a:lnTo>
                    <a:pt x="5743206" y="5588"/>
                  </a:lnTo>
                  <a:close/>
                </a:path>
                <a:path w="7002780" h="350520">
                  <a:moveTo>
                    <a:pt x="5993142" y="5588"/>
                  </a:moveTo>
                  <a:lnTo>
                    <a:pt x="5911354" y="5588"/>
                  </a:lnTo>
                  <a:lnTo>
                    <a:pt x="5827026" y="185420"/>
                  </a:lnTo>
                  <a:lnTo>
                    <a:pt x="5901391" y="185420"/>
                  </a:lnTo>
                  <a:lnTo>
                    <a:pt x="5993142" y="5588"/>
                  </a:lnTo>
                  <a:close/>
                </a:path>
                <a:path w="7002780" h="350520">
                  <a:moveTo>
                    <a:pt x="5654954" y="5588"/>
                  </a:moveTo>
                  <a:lnTo>
                    <a:pt x="5566054" y="5588"/>
                  </a:lnTo>
                  <a:lnTo>
                    <a:pt x="5446166" y="156972"/>
                  </a:lnTo>
                  <a:lnTo>
                    <a:pt x="5526785" y="156972"/>
                  </a:lnTo>
                  <a:lnTo>
                    <a:pt x="5654954" y="5588"/>
                  </a:lnTo>
                  <a:close/>
                </a:path>
                <a:path w="7002780" h="350520">
                  <a:moveTo>
                    <a:pt x="6182893" y="5588"/>
                  </a:moveTo>
                  <a:lnTo>
                    <a:pt x="6024410" y="5588"/>
                  </a:lnTo>
                  <a:lnTo>
                    <a:pt x="6024410" y="344424"/>
                  </a:lnTo>
                  <a:lnTo>
                    <a:pt x="6096546" y="344424"/>
                  </a:lnTo>
                  <a:lnTo>
                    <a:pt x="6096546" y="224028"/>
                  </a:lnTo>
                  <a:lnTo>
                    <a:pt x="6182893" y="224028"/>
                  </a:lnTo>
                  <a:lnTo>
                    <a:pt x="6230140" y="216154"/>
                  </a:lnTo>
                  <a:lnTo>
                    <a:pt x="6266205" y="192532"/>
                  </a:lnTo>
                  <a:lnTo>
                    <a:pt x="6287437" y="160528"/>
                  </a:lnTo>
                  <a:lnTo>
                    <a:pt x="6096546" y="160528"/>
                  </a:lnTo>
                  <a:lnTo>
                    <a:pt x="6096546" y="69088"/>
                  </a:lnTo>
                  <a:lnTo>
                    <a:pt x="6287562" y="69088"/>
                  </a:lnTo>
                  <a:lnTo>
                    <a:pt x="6279542" y="53562"/>
                  </a:lnTo>
                  <a:lnTo>
                    <a:pt x="6266205" y="37084"/>
                  </a:lnTo>
                  <a:lnTo>
                    <a:pt x="6249762" y="23304"/>
                  </a:lnTo>
                  <a:lnTo>
                    <a:pt x="6230397" y="13462"/>
                  </a:lnTo>
                  <a:lnTo>
                    <a:pt x="6208108" y="7556"/>
                  </a:lnTo>
                  <a:lnTo>
                    <a:pt x="6182893" y="5588"/>
                  </a:lnTo>
                  <a:close/>
                </a:path>
                <a:path w="7002780" h="350520">
                  <a:moveTo>
                    <a:pt x="6287562" y="69088"/>
                  </a:moveTo>
                  <a:lnTo>
                    <a:pt x="6173254" y="69088"/>
                  </a:lnTo>
                  <a:lnTo>
                    <a:pt x="6183664" y="69881"/>
                  </a:lnTo>
                  <a:lnTo>
                    <a:pt x="6193062" y="72263"/>
                  </a:lnTo>
                  <a:lnTo>
                    <a:pt x="6222137" y="104934"/>
                  </a:lnTo>
                  <a:lnTo>
                    <a:pt x="6223025" y="114808"/>
                  </a:lnTo>
                  <a:lnTo>
                    <a:pt x="6222137" y="124714"/>
                  </a:lnTo>
                  <a:lnTo>
                    <a:pt x="6193062" y="157480"/>
                  </a:lnTo>
                  <a:lnTo>
                    <a:pt x="6173254" y="160528"/>
                  </a:lnTo>
                  <a:lnTo>
                    <a:pt x="6287437" y="160528"/>
                  </a:lnTo>
                  <a:lnTo>
                    <a:pt x="6289071" y="157353"/>
                  </a:lnTo>
                  <a:lnTo>
                    <a:pt x="6294791" y="137001"/>
                  </a:lnTo>
                  <a:lnTo>
                    <a:pt x="6296698" y="114808"/>
                  </a:lnTo>
                  <a:lnTo>
                    <a:pt x="6294791" y="92424"/>
                  </a:lnTo>
                  <a:lnTo>
                    <a:pt x="6289071" y="72009"/>
                  </a:lnTo>
                  <a:lnTo>
                    <a:pt x="6287562" y="69088"/>
                  </a:lnTo>
                  <a:close/>
                </a:path>
                <a:path w="7002780" h="350520">
                  <a:moveTo>
                    <a:pt x="6505486" y="0"/>
                  </a:moveTo>
                  <a:lnTo>
                    <a:pt x="6434621" y="12319"/>
                  </a:lnTo>
                  <a:lnTo>
                    <a:pt x="6376454" y="49276"/>
                  </a:lnTo>
                  <a:lnTo>
                    <a:pt x="6337974" y="105156"/>
                  </a:lnTo>
                  <a:lnTo>
                    <a:pt x="6325146" y="175260"/>
                  </a:lnTo>
                  <a:lnTo>
                    <a:pt x="6328353" y="212122"/>
                  </a:lnTo>
                  <a:lnTo>
                    <a:pt x="6354008" y="275368"/>
                  </a:lnTo>
                  <a:lnTo>
                    <a:pt x="6403950" y="323088"/>
                  </a:lnTo>
                  <a:lnTo>
                    <a:pt x="6468467" y="347472"/>
                  </a:lnTo>
                  <a:lnTo>
                    <a:pt x="6505486" y="350520"/>
                  </a:lnTo>
                  <a:lnTo>
                    <a:pt x="6549398" y="345313"/>
                  </a:lnTo>
                  <a:lnTo>
                    <a:pt x="6587658" y="329692"/>
                  </a:lnTo>
                  <a:lnTo>
                    <a:pt x="6620264" y="303657"/>
                  </a:lnTo>
                  <a:lnTo>
                    <a:pt x="6632943" y="286512"/>
                  </a:lnTo>
                  <a:lnTo>
                    <a:pt x="6505486" y="286512"/>
                  </a:lnTo>
                  <a:lnTo>
                    <a:pt x="6483392" y="284543"/>
                  </a:lnTo>
                  <a:lnTo>
                    <a:pt x="6445292" y="268795"/>
                  </a:lnTo>
                  <a:lnTo>
                    <a:pt x="6416175" y="238220"/>
                  </a:lnTo>
                  <a:lnTo>
                    <a:pt x="6401187" y="198342"/>
                  </a:lnTo>
                  <a:lnTo>
                    <a:pt x="6399314" y="175260"/>
                  </a:lnTo>
                  <a:lnTo>
                    <a:pt x="6401187" y="152178"/>
                  </a:lnTo>
                  <a:lnTo>
                    <a:pt x="6416175" y="112300"/>
                  </a:lnTo>
                  <a:lnTo>
                    <a:pt x="6445292" y="81724"/>
                  </a:lnTo>
                  <a:lnTo>
                    <a:pt x="6483392" y="65976"/>
                  </a:lnTo>
                  <a:lnTo>
                    <a:pt x="6505486" y="64008"/>
                  </a:lnTo>
                  <a:lnTo>
                    <a:pt x="6633529" y="64008"/>
                  </a:lnTo>
                  <a:lnTo>
                    <a:pt x="6620836" y="46577"/>
                  </a:lnTo>
                  <a:lnTo>
                    <a:pt x="6588420" y="20701"/>
                  </a:lnTo>
                  <a:lnTo>
                    <a:pt x="6549970" y="5175"/>
                  </a:lnTo>
                  <a:lnTo>
                    <a:pt x="6505486" y="0"/>
                  </a:lnTo>
                  <a:close/>
                </a:path>
                <a:path w="7002780" h="350520">
                  <a:moveTo>
                    <a:pt x="6585242" y="237236"/>
                  </a:moveTo>
                  <a:lnTo>
                    <a:pt x="6552222" y="272796"/>
                  </a:lnTo>
                  <a:lnTo>
                    <a:pt x="6505486" y="286512"/>
                  </a:lnTo>
                  <a:lnTo>
                    <a:pt x="6632943" y="286512"/>
                  </a:lnTo>
                  <a:lnTo>
                    <a:pt x="6647218" y="267208"/>
                  </a:lnTo>
                  <a:lnTo>
                    <a:pt x="6585242" y="237236"/>
                  </a:lnTo>
                  <a:close/>
                </a:path>
                <a:path w="7002780" h="350520">
                  <a:moveTo>
                    <a:pt x="6633529" y="64008"/>
                  </a:moveTo>
                  <a:lnTo>
                    <a:pt x="6505486" y="64008"/>
                  </a:lnTo>
                  <a:lnTo>
                    <a:pt x="6517935" y="64897"/>
                  </a:lnTo>
                  <a:lnTo>
                    <a:pt x="6529873" y="67564"/>
                  </a:lnTo>
                  <a:lnTo>
                    <a:pt x="6571403" y="93853"/>
                  </a:lnTo>
                  <a:lnTo>
                    <a:pt x="6585242" y="113284"/>
                  </a:lnTo>
                  <a:lnTo>
                    <a:pt x="6647218" y="82804"/>
                  </a:lnTo>
                  <a:lnTo>
                    <a:pt x="6633529" y="64008"/>
                  </a:lnTo>
                  <a:close/>
                </a:path>
                <a:path w="7002780" h="350520">
                  <a:moveTo>
                    <a:pt x="6872109" y="5588"/>
                  </a:moveTo>
                  <a:lnTo>
                    <a:pt x="6781685" y="5588"/>
                  </a:lnTo>
                  <a:lnTo>
                    <a:pt x="6650621" y="344424"/>
                  </a:lnTo>
                  <a:lnTo>
                    <a:pt x="6732917" y="344424"/>
                  </a:lnTo>
                  <a:lnTo>
                    <a:pt x="6754253" y="287020"/>
                  </a:lnTo>
                  <a:lnTo>
                    <a:pt x="6980547" y="287020"/>
                  </a:lnTo>
                  <a:lnTo>
                    <a:pt x="6956080" y="223520"/>
                  </a:lnTo>
                  <a:lnTo>
                    <a:pt x="6774065" y="223520"/>
                  </a:lnTo>
                  <a:lnTo>
                    <a:pt x="6826897" y="77724"/>
                  </a:lnTo>
                  <a:lnTo>
                    <a:pt x="6899904" y="77724"/>
                  </a:lnTo>
                  <a:lnTo>
                    <a:pt x="6872109" y="5588"/>
                  </a:lnTo>
                  <a:close/>
                </a:path>
                <a:path w="7002780" h="350520">
                  <a:moveTo>
                    <a:pt x="6980547" y="287020"/>
                  </a:moveTo>
                  <a:lnTo>
                    <a:pt x="6899541" y="287020"/>
                  </a:lnTo>
                  <a:lnTo>
                    <a:pt x="6920369" y="344424"/>
                  </a:lnTo>
                  <a:lnTo>
                    <a:pt x="7002665" y="344424"/>
                  </a:lnTo>
                  <a:lnTo>
                    <a:pt x="6980547" y="287020"/>
                  </a:lnTo>
                  <a:close/>
                </a:path>
                <a:path w="7002780" h="350520">
                  <a:moveTo>
                    <a:pt x="6899904" y="77724"/>
                  </a:moveTo>
                  <a:lnTo>
                    <a:pt x="6826897" y="77724"/>
                  </a:lnTo>
                  <a:lnTo>
                    <a:pt x="6879729" y="223520"/>
                  </a:lnTo>
                  <a:lnTo>
                    <a:pt x="6956080" y="223520"/>
                  </a:lnTo>
                  <a:lnTo>
                    <a:pt x="6899904" y="77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79" y="8474278"/>
              <a:ext cx="7487343" cy="28468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0599" y="4257763"/>
              <a:ext cx="5600700" cy="1257300"/>
            </a:xfrm>
            <a:custGeom>
              <a:avLst/>
              <a:gdLst/>
              <a:ahLst/>
              <a:cxnLst/>
              <a:rect l="l" t="t" r="r" b="b"/>
              <a:pathLst>
                <a:path w="5600699" h="1257300">
                  <a:moveTo>
                    <a:pt x="54737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6"/>
                  </a:lnTo>
                  <a:lnTo>
                    <a:pt x="0" y="127000"/>
                  </a:lnTo>
                  <a:lnTo>
                    <a:pt x="0" y="1130300"/>
                  </a:lnTo>
                  <a:lnTo>
                    <a:pt x="9980" y="1179734"/>
                  </a:lnTo>
                  <a:lnTo>
                    <a:pt x="37197" y="1220102"/>
                  </a:lnTo>
                  <a:lnTo>
                    <a:pt x="77565" y="1247319"/>
                  </a:lnTo>
                  <a:lnTo>
                    <a:pt x="127000" y="1257300"/>
                  </a:lnTo>
                  <a:lnTo>
                    <a:pt x="5473700" y="1257300"/>
                  </a:lnTo>
                  <a:lnTo>
                    <a:pt x="5523134" y="1247319"/>
                  </a:lnTo>
                  <a:lnTo>
                    <a:pt x="5563503" y="1220102"/>
                  </a:lnTo>
                  <a:lnTo>
                    <a:pt x="5590719" y="1179734"/>
                  </a:lnTo>
                  <a:lnTo>
                    <a:pt x="5600700" y="1130300"/>
                  </a:lnTo>
                  <a:lnTo>
                    <a:pt x="5600700" y="127000"/>
                  </a:lnTo>
                  <a:lnTo>
                    <a:pt x="5590719" y="77566"/>
                  </a:lnTo>
                  <a:lnTo>
                    <a:pt x="5563503" y="37197"/>
                  </a:lnTo>
                  <a:lnTo>
                    <a:pt x="5523134" y="9980"/>
                  </a:lnTo>
                  <a:lnTo>
                    <a:pt x="547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0599" y="4257763"/>
              <a:ext cx="5600700" cy="1257300"/>
            </a:xfrm>
            <a:custGeom>
              <a:avLst/>
              <a:gdLst/>
              <a:ahLst/>
              <a:cxnLst/>
              <a:rect l="l" t="t" r="r" b="b"/>
              <a:pathLst>
                <a:path w="5600699" h="1257300">
                  <a:moveTo>
                    <a:pt x="127000" y="0"/>
                  </a:moveTo>
                  <a:lnTo>
                    <a:pt x="77566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1130300"/>
                  </a:lnTo>
                  <a:lnTo>
                    <a:pt x="9980" y="1179734"/>
                  </a:lnTo>
                  <a:lnTo>
                    <a:pt x="37197" y="1220103"/>
                  </a:lnTo>
                  <a:lnTo>
                    <a:pt x="77566" y="1247319"/>
                  </a:lnTo>
                  <a:lnTo>
                    <a:pt x="127000" y="1257300"/>
                  </a:lnTo>
                  <a:lnTo>
                    <a:pt x="127000" y="1244600"/>
                  </a:lnTo>
                  <a:lnTo>
                    <a:pt x="82509" y="1235617"/>
                  </a:lnTo>
                  <a:lnTo>
                    <a:pt x="46177" y="1211122"/>
                  </a:lnTo>
                  <a:lnTo>
                    <a:pt x="21682" y="1174790"/>
                  </a:lnTo>
                  <a:lnTo>
                    <a:pt x="12700" y="1130300"/>
                  </a:lnTo>
                  <a:lnTo>
                    <a:pt x="12700" y="127000"/>
                  </a:lnTo>
                  <a:lnTo>
                    <a:pt x="21682" y="82509"/>
                  </a:lnTo>
                  <a:lnTo>
                    <a:pt x="46177" y="46177"/>
                  </a:lnTo>
                  <a:lnTo>
                    <a:pt x="82509" y="21682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600699" h="1257300">
                  <a:moveTo>
                    <a:pt x="5473700" y="1244600"/>
                  </a:moveTo>
                  <a:lnTo>
                    <a:pt x="127000" y="1244600"/>
                  </a:lnTo>
                  <a:lnTo>
                    <a:pt x="127000" y="1257300"/>
                  </a:lnTo>
                  <a:lnTo>
                    <a:pt x="5473700" y="1257300"/>
                  </a:lnTo>
                  <a:lnTo>
                    <a:pt x="5473700" y="1244600"/>
                  </a:lnTo>
                  <a:close/>
                </a:path>
                <a:path w="5600699" h="1257300">
                  <a:moveTo>
                    <a:pt x="5600699" y="1130300"/>
                  </a:moveTo>
                  <a:lnTo>
                    <a:pt x="5588000" y="1130300"/>
                  </a:lnTo>
                  <a:lnTo>
                    <a:pt x="5579018" y="1174790"/>
                  </a:lnTo>
                  <a:lnTo>
                    <a:pt x="5554524" y="1211122"/>
                  </a:lnTo>
                  <a:lnTo>
                    <a:pt x="5518193" y="1235617"/>
                  </a:lnTo>
                  <a:lnTo>
                    <a:pt x="5473700" y="1244600"/>
                  </a:lnTo>
                  <a:lnTo>
                    <a:pt x="5473700" y="1257300"/>
                  </a:lnTo>
                  <a:lnTo>
                    <a:pt x="5523134" y="1247319"/>
                  </a:lnTo>
                  <a:lnTo>
                    <a:pt x="5563503" y="1220103"/>
                  </a:lnTo>
                  <a:lnTo>
                    <a:pt x="5590719" y="1179734"/>
                  </a:lnTo>
                  <a:lnTo>
                    <a:pt x="5600699" y="1130300"/>
                  </a:lnTo>
                  <a:close/>
                </a:path>
                <a:path w="5600699" h="1257300">
                  <a:moveTo>
                    <a:pt x="5473700" y="0"/>
                  </a:moveTo>
                  <a:lnTo>
                    <a:pt x="5473700" y="12700"/>
                  </a:lnTo>
                  <a:lnTo>
                    <a:pt x="5518193" y="21682"/>
                  </a:lnTo>
                  <a:lnTo>
                    <a:pt x="5554524" y="46177"/>
                  </a:lnTo>
                  <a:lnTo>
                    <a:pt x="5579018" y="82509"/>
                  </a:lnTo>
                  <a:lnTo>
                    <a:pt x="5587999" y="127000"/>
                  </a:lnTo>
                  <a:lnTo>
                    <a:pt x="5588000" y="1130300"/>
                  </a:lnTo>
                  <a:lnTo>
                    <a:pt x="5600700" y="1130300"/>
                  </a:lnTo>
                  <a:lnTo>
                    <a:pt x="5600699" y="127000"/>
                  </a:lnTo>
                  <a:lnTo>
                    <a:pt x="5590719" y="77565"/>
                  </a:lnTo>
                  <a:lnTo>
                    <a:pt x="5563503" y="37196"/>
                  </a:lnTo>
                  <a:lnTo>
                    <a:pt x="5523134" y="9980"/>
                  </a:lnTo>
                  <a:lnTo>
                    <a:pt x="5473700" y="0"/>
                  </a:lnTo>
                  <a:close/>
                </a:path>
                <a:path w="5600699" h="1257300">
                  <a:moveTo>
                    <a:pt x="5473700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473700" y="12700"/>
                  </a:lnTo>
                  <a:lnTo>
                    <a:pt x="5473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73899" y="4257763"/>
              <a:ext cx="5600700" cy="1879600"/>
            </a:xfrm>
            <a:custGeom>
              <a:avLst/>
              <a:gdLst/>
              <a:ahLst/>
              <a:cxnLst/>
              <a:rect l="l" t="t" r="r" b="b"/>
              <a:pathLst>
                <a:path w="5600700" h="1879600">
                  <a:moveTo>
                    <a:pt x="54737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1752600"/>
                  </a:lnTo>
                  <a:lnTo>
                    <a:pt x="9980" y="1802034"/>
                  </a:lnTo>
                  <a:lnTo>
                    <a:pt x="37197" y="1842402"/>
                  </a:lnTo>
                  <a:lnTo>
                    <a:pt x="77565" y="1869619"/>
                  </a:lnTo>
                  <a:lnTo>
                    <a:pt x="127000" y="1879600"/>
                  </a:lnTo>
                  <a:lnTo>
                    <a:pt x="5473700" y="1879600"/>
                  </a:lnTo>
                  <a:lnTo>
                    <a:pt x="5523134" y="1869619"/>
                  </a:lnTo>
                  <a:lnTo>
                    <a:pt x="5563503" y="1842402"/>
                  </a:lnTo>
                  <a:lnTo>
                    <a:pt x="5590719" y="1802034"/>
                  </a:lnTo>
                  <a:lnTo>
                    <a:pt x="5600700" y="1752600"/>
                  </a:lnTo>
                  <a:lnTo>
                    <a:pt x="5600700" y="127000"/>
                  </a:lnTo>
                  <a:lnTo>
                    <a:pt x="5590719" y="77565"/>
                  </a:lnTo>
                  <a:lnTo>
                    <a:pt x="5563503" y="37196"/>
                  </a:lnTo>
                  <a:lnTo>
                    <a:pt x="5523134" y="9980"/>
                  </a:lnTo>
                  <a:lnTo>
                    <a:pt x="547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73899" y="4257763"/>
              <a:ext cx="5600700" cy="1879600"/>
            </a:xfrm>
            <a:custGeom>
              <a:avLst/>
              <a:gdLst/>
              <a:ahLst/>
              <a:cxnLst/>
              <a:rect l="l" t="t" r="r" b="b"/>
              <a:pathLst>
                <a:path w="5600700" h="1879600">
                  <a:moveTo>
                    <a:pt x="127000" y="0"/>
                  </a:moveTo>
                  <a:lnTo>
                    <a:pt x="77565" y="9980"/>
                  </a:lnTo>
                  <a:lnTo>
                    <a:pt x="37196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1752600"/>
                  </a:lnTo>
                  <a:lnTo>
                    <a:pt x="9980" y="1802034"/>
                  </a:lnTo>
                  <a:lnTo>
                    <a:pt x="37196" y="1842403"/>
                  </a:lnTo>
                  <a:lnTo>
                    <a:pt x="77565" y="1869619"/>
                  </a:lnTo>
                  <a:lnTo>
                    <a:pt x="127000" y="1879600"/>
                  </a:lnTo>
                  <a:lnTo>
                    <a:pt x="127000" y="1866900"/>
                  </a:lnTo>
                  <a:lnTo>
                    <a:pt x="82509" y="1857917"/>
                  </a:lnTo>
                  <a:lnTo>
                    <a:pt x="46177" y="1833422"/>
                  </a:lnTo>
                  <a:lnTo>
                    <a:pt x="21682" y="1797090"/>
                  </a:lnTo>
                  <a:lnTo>
                    <a:pt x="12700" y="1752600"/>
                  </a:lnTo>
                  <a:lnTo>
                    <a:pt x="12700" y="127000"/>
                  </a:lnTo>
                  <a:lnTo>
                    <a:pt x="21682" y="82507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600700" h="1879600">
                  <a:moveTo>
                    <a:pt x="5473700" y="1866900"/>
                  </a:moveTo>
                  <a:lnTo>
                    <a:pt x="127000" y="1866900"/>
                  </a:lnTo>
                  <a:lnTo>
                    <a:pt x="127000" y="1879600"/>
                  </a:lnTo>
                  <a:lnTo>
                    <a:pt x="5473700" y="1879600"/>
                  </a:lnTo>
                  <a:lnTo>
                    <a:pt x="5473700" y="1866900"/>
                  </a:lnTo>
                  <a:close/>
                </a:path>
                <a:path w="5600700" h="1879600">
                  <a:moveTo>
                    <a:pt x="5600699" y="1752600"/>
                  </a:moveTo>
                  <a:lnTo>
                    <a:pt x="5588000" y="1752600"/>
                  </a:lnTo>
                  <a:lnTo>
                    <a:pt x="5579018" y="1797090"/>
                  </a:lnTo>
                  <a:lnTo>
                    <a:pt x="5554524" y="1833422"/>
                  </a:lnTo>
                  <a:lnTo>
                    <a:pt x="5518193" y="1857917"/>
                  </a:lnTo>
                  <a:lnTo>
                    <a:pt x="5473700" y="1866900"/>
                  </a:lnTo>
                  <a:lnTo>
                    <a:pt x="5473700" y="1879600"/>
                  </a:lnTo>
                  <a:lnTo>
                    <a:pt x="5523134" y="1869619"/>
                  </a:lnTo>
                  <a:lnTo>
                    <a:pt x="5563503" y="1842403"/>
                  </a:lnTo>
                  <a:lnTo>
                    <a:pt x="5590719" y="1802034"/>
                  </a:lnTo>
                  <a:lnTo>
                    <a:pt x="5600699" y="1752600"/>
                  </a:lnTo>
                  <a:close/>
                </a:path>
                <a:path w="5600700" h="1879600">
                  <a:moveTo>
                    <a:pt x="5473700" y="0"/>
                  </a:moveTo>
                  <a:lnTo>
                    <a:pt x="5473700" y="12700"/>
                  </a:lnTo>
                  <a:lnTo>
                    <a:pt x="5518193" y="21681"/>
                  </a:lnTo>
                  <a:lnTo>
                    <a:pt x="5554524" y="46175"/>
                  </a:lnTo>
                  <a:lnTo>
                    <a:pt x="5579018" y="82507"/>
                  </a:lnTo>
                  <a:lnTo>
                    <a:pt x="5587999" y="127000"/>
                  </a:lnTo>
                  <a:lnTo>
                    <a:pt x="5588000" y="1752600"/>
                  </a:lnTo>
                  <a:lnTo>
                    <a:pt x="5600700" y="1752600"/>
                  </a:lnTo>
                  <a:lnTo>
                    <a:pt x="5600699" y="127000"/>
                  </a:lnTo>
                  <a:lnTo>
                    <a:pt x="5590719" y="77565"/>
                  </a:lnTo>
                  <a:lnTo>
                    <a:pt x="5563503" y="37196"/>
                  </a:lnTo>
                  <a:lnTo>
                    <a:pt x="5523134" y="9980"/>
                  </a:lnTo>
                  <a:lnTo>
                    <a:pt x="5473700" y="0"/>
                  </a:lnTo>
                  <a:close/>
                </a:path>
                <a:path w="5600700" h="1879600">
                  <a:moveTo>
                    <a:pt x="5473700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473700" y="12700"/>
                  </a:lnTo>
                  <a:lnTo>
                    <a:pt x="5473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9" y="3749763"/>
              <a:ext cx="5753100" cy="901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599" y="3635463"/>
              <a:ext cx="5854700" cy="10033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0600" y="3711663"/>
              <a:ext cx="5600700" cy="749300"/>
            </a:xfrm>
            <a:custGeom>
              <a:avLst/>
              <a:gdLst/>
              <a:ahLst/>
              <a:cxnLst/>
              <a:rect l="l" t="t" r="r" b="b"/>
              <a:pathLst>
                <a:path w="5600699" h="749300">
                  <a:moveTo>
                    <a:pt x="5600700" y="118452"/>
                  </a:moveTo>
                  <a:lnTo>
                    <a:pt x="5591391" y="72339"/>
                  </a:lnTo>
                  <a:lnTo>
                    <a:pt x="5566003" y="34696"/>
                  </a:lnTo>
                  <a:lnTo>
                    <a:pt x="5528361" y="9309"/>
                  </a:lnTo>
                  <a:lnTo>
                    <a:pt x="5482260" y="0"/>
                  </a:lnTo>
                  <a:lnTo>
                    <a:pt x="118440" y="0"/>
                  </a:lnTo>
                  <a:lnTo>
                    <a:pt x="72326" y="9309"/>
                  </a:lnTo>
                  <a:lnTo>
                    <a:pt x="34683" y="34696"/>
                  </a:lnTo>
                  <a:lnTo>
                    <a:pt x="9296" y="72339"/>
                  </a:lnTo>
                  <a:lnTo>
                    <a:pt x="0" y="118440"/>
                  </a:lnTo>
                  <a:lnTo>
                    <a:pt x="0" y="630859"/>
                  </a:lnTo>
                  <a:lnTo>
                    <a:pt x="9296" y="676973"/>
                  </a:lnTo>
                  <a:lnTo>
                    <a:pt x="34683" y="714616"/>
                  </a:lnTo>
                  <a:lnTo>
                    <a:pt x="72326" y="740003"/>
                  </a:lnTo>
                  <a:lnTo>
                    <a:pt x="118440" y="749300"/>
                  </a:lnTo>
                  <a:lnTo>
                    <a:pt x="5482260" y="749300"/>
                  </a:lnTo>
                  <a:lnTo>
                    <a:pt x="5528361" y="740003"/>
                  </a:lnTo>
                  <a:lnTo>
                    <a:pt x="5566003" y="714616"/>
                  </a:lnTo>
                  <a:lnTo>
                    <a:pt x="5591391" y="676973"/>
                  </a:lnTo>
                  <a:lnTo>
                    <a:pt x="5600700" y="630859"/>
                  </a:lnTo>
                  <a:lnTo>
                    <a:pt x="5600700" y="118452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7699" y="3749763"/>
              <a:ext cx="5753100" cy="901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6899" y="3635463"/>
              <a:ext cx="5854700" cy="10033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73899" y="3711663"/>
              <a:ext cx="5600700" cy="749300"/>
            </a:xfrm>
            <a:custGeom>
              <a:avLst/>
              <a:gdLst/>
              <a:ahLst/>
              <a:cxnLst/>
              <a:rect l="l" t="t" r="r" b="b"/>
              <a:pathLst>
                <a:path w="5600700" h="749300">
                  <a:moveTo>
                    <a:pt x="5600700" y="118452"/>
                  </a:moveTo>
                  <a:lnTo>
                    <a:pt x="5591391" y="72339"/>
                  </a:lnTo>
                  <a:lnTo>
                    <a:pt x="5566003" y="34696"/>
                  </a:lnTo>
                  <a:lnTo>
                    <a:pt x="5528361" y="9309"/>
                  </a:lnTo>
                  <a:lnTo>
                    <a:pt x="5482260" y="0"/>
                  </a:lnTo>
                  <a:lnTo>
                    <a:pt x="118440" y="0"/>
                  </a:lnTo>
                  <a:lnTo>
                    <a:pt x="72326" y="9309"/>
                  </a:lnTo>
                  <a:lnTo>
                    <a:pt x="34683" y="34696"/>
                  </a:lnTo>
                  <a:lnTo>
                    <a:pt x="9296" y="72339"/>
                  </a:lnTo>
                  <a:lnTo>
                    <a:pt x="0" y="118440"/>
                  </a:lnTo>
                  <a:lnTo>
                    <a:pt x="0" y="630859"/>
                  </a:lnTo>
                  <a:lnTo>
                    <a:pt x="9296" y="676973"/>
                  </a:lnTo>
                  <a:lnTo>
                    <a:pt x="34683" y="714616"/>
                  </a:lnTo>
                  <a:lnTo>
                    <a:pt x="72326" y="740003"/>
                  </a:lnTo>
                  <a:lnTo>
                    <a:pt x="118440" y="749300"/>
                  </a:lnTo>
                  <a:lnTo>
                    <a:pt x="5482260" y="749300"/>
                  </a:lnTo>
                  <a:lnTo>
                    <a:pt x="5528361" y="740003"/>
                  </a:lnTo>
                  <a:lnTo>
                    <a:pt x="5566003" y="714616"/>
                  </a:lnTo>
                  <a:lnTo>
                    <a:pt x="5591391" y="676973"/>
                  </a:lnTo>
                  <a:lnTo>
                    <a:pt x="5600700" y="630859"/>
                  </a:lnTo>
                  <a:lnTo>
                    <a:pt x="5600700" y="118452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9358" y="2371039"/>
              <a:ext cx="2991611" cy="29916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0154" y="4830608"/>
              <a:ext cx="4653325" cy="1925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8773" y="4792230"/>
              <a:ext cx="4618951" cy="98079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28726" y="3961347"/>
              <a:ext cx="3910429" cy="30518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2444" y="3961347"/>
              <a:ext cx="3887514" cy="3051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48799" y="6975563"/>
              <a:ext cx="9220200" cy="52958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11518839"/>
              <a:ext cx="5088255" cy="2197735"/>
            </a:xfrm>
            <a:custGeom>
              <a:avLst/>
              <a:gdLst/>
              <a:ahLst/>
              <a:cxnLst/>
              <a:rect l="l" t="t" r="r" b="b"/>
              <a:pathLst>
                <a:path w="5088255" h="2197734">
                  <a:moveTo>
                    <a:pt x="0" y="0"/>
                  </a:moveTo>
                  <a:lnTo>
                    <a:pt x="0" y="1331159"/>
                  </a:lnTo>
                  <a:lnTo>
                    <a:pt x="1988151" y="2197160"/>
                  </a:lnTo>
                  <a:lnTo>
                    <a:pt x="5087740" y="2197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157199" y="4257763"/>
              <a:ext cx="5511800" cy="1879600"/>
            </a:xfrm>
            <a:custGeom>
              <a:avLst/>
              <a:gdLst/>
              <a:ahLst/>
              <a:cxnLst/>
              <a:rect l="l" t="t" r="r" b="b"/>
              <a:pathLst>
                <a:path w="5511800" h="1879600">
                  <a:moveTo>
                    <a:pt x="53848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1752600"/>
                  </a:lnTo>
                  <a:lnTo>
                    <a:pt x="9980" y="1802034"/>
                  </a:lnTo>
                  <a:lnTo>
                    <a:pt x="37197" y="1842402"/>
                  </a:lnTo>
                  <a:lnTo>
                    <a:pt x="77565" y="1869619"/>
                  </a:lnTo>
                  <a:lnTo>
                    <a:pt x="127000" y="1879600"/>
                  </a:lnTo>
                  <a:lnTo>
                    <a:pt x="5384800" y="1879600"/>
                  </a:lnTo>
                  <a:lnTo>
                    <a:pt x="5434234" y="1869619"/>
                  </a:lnTo>
                  <a:lnTo>
                    <a:pt x="5474603" y="1842402"/>
                  </a:lnTo>
                  <a:lnTo>
                    <a:pt x="5501819" y="1802034"/>
                  </a:lnTo>
                  <a:lnTo>
                    <a:pt x="5511800" y="1752600"/>
                  </a:lnTo>
                  <a:lnTo>
                    <a:pt x="5511800" y="127000"/>
                  </a:lnTo>
                  <a:lnTo>
                    <a:pt x="5501819" y="77565"/>
                  </a:lnTo>
                  <a:lnTo>
                    <a:pt x="5474603" y="37196"/>
                  </a:lnTo>
                  <a:lnTo>
                    <a:pt x="5434234" y="9980"/>
                  </a:lnTo>
                  <a:lnTo>
                    <a:pt x="538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57199" y="4257763"/>
              <a:ext cx="5511800" cy="1879600"/>
            </a:xfrm>
            <a:custGeom>
              <a:avLst/>
              <a:gdLst/>
              <a:ahLst/>
              <a:cxnLst/>
              <a:rect l="l" t="t" r="r" b="b"/>
              <a:pathLst>
                <a:path w="5511800" h="1879600">
                  <a:moveTo>
                    <a:pt x="127000" y="0"/>
                  </a:moveTo>
                  <a:lnTo>
                    <a:pt x="77581" y="9980"/>
                  </a:lnTo>
                  <a:lnTo>
                    <a:pt x="37211" y="37196"/>
                  </a:lnTo>
                  <a:lnTo>
                    <a:pt x="9985" y="77565"/>
                  </a:lnTo>
                  <a:lnTo>
                    <a:pt x="0" y="127000"/>
                  </a:lnTo>
                  <a:lnTo>
                    <a:pt x="0" y="1752600"/>
                  </a:lnTo>
                  <a:lnTo>
                    <a:pt x="9985" y="1802034"/>
                  </a:lnTo>
                  <a:lnTo>
                    <a:pt x="37211" y="1842403"/>
                  </a:lnTo>
                  <a:lnTo>
                    <a:pt x="77581" y="1869619"/>
                  </a:lnTo>
                  <a:lnTo>
                    <a:pt x="127000" y="1879600"/>
                  </a:lnTo>
                  <a:lnTo>
                    <a:pt x="127000" y="1866900"/>
                  </a:lnTo>
                  <a:lnTo>
                    <a:pt x="82509" y="1857917"/>
                  </a:lnTo>
                  <a:lnTo>
                    <a:pt x="46177" y="1833422"/>
                  </a:lnTo>
                  <a:lnTo>
                    <a:pt x="21682" y="1797090"/>
                  </a:lnTo>
                  <a:lnTo>
                    <a:pt x="12700" y="1752600"/>
                  </a:lnTo>
                  <a:lnTo>
                    <a:pt x="12700" y="127000"/>
                  </a:lnTo>
                  <a:lnTo>
                    <a:pt x="21682" y="82507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511800" h="1879600">
                  <a:moveTo>
                    <a:pt x="5384800" y="1866900"/>
                  </a:moveTo>
                  <a:lnTo>
                    <a:pt x="127000" y="1866900"/>
                  </a:lnTo>
                  <a:lnTo>
                    <a:pt x="127000" y="1879600"/>
                  </a:lnTo>
                  <a:lnTo>
                    <a:pt x="5384800" y="1879600"/>
                  </a:lnTo>
                  <a:lnTo>
                    <a:pt x="5384800" y="1866900"/>
                  </a:lnTo>
                  <a:close/>
                </a:path>
                <a:path w="5511800" h="1879600">
                  <a:moveTo>
                    <a:pt x="5511799" y="1752600"/>
                  </a:moveTo>
                  <a:lnTo>
                    <a:pt x="5499100" y="1752600"/>
                  </a:lnTo>
                  <a:lnTo>
                    <a:pt x="5490118" y="1797090"/>
                  </a:lnTo>
                  <a:lnTo>
                    <a:pt x="5465624" y="1833422"/>
                  </a:lnTo>
                  <a:lnTo>
                    <a:pt x="5429293" y="1857917"/>
                  </a:lnTo>
                  <a:lnTo>
                    <a:pt x="5384800" y="1866900"/>
                  </a:lnTo>
                  <a:lnTo>
                    <a:pt x="5384800" y="1879600"/>
                  </a:lnTo>
                  <a:lnTo>
                    <a:pt x="5434218" y="1869619"/>
                  </a:lnTo>
                  <a:lnTo>
                    <a:pt x="5474588" y="1842403"/>
                  </a:lnTo>
                  <a:lnTo>
                    <a:pt x="5501814" y="1802034"/>
                  </a:lnTo>
                  <a:lnTo>
                    <a:pt x="5511799" y="1752600"/>
                  </a:lnTo>
                  <a:close/>
                </a:path>
                <a:path w="5511800" h="1879600">
                  <a:moveTo>
                    <a:pt x="5384800" y="0"/>
                  </a:moveTo>
                  <a:lnTo>
                    <a:pt x="5384800" y="12700"/>
                  </a:lnTo>
                  <a:lnTo>
                    <a:pt x="5429293" y="21681"/>
                  </a:lnTo>
                  <a:lnTo>
                    <a:pt x="5465624" y="46175"/>
                  </a:lnTo>
                  <a:lnTo>
                    <a:pt x="5490118" y="82507"/>
                  </a:lnTo>
                  <a:lnTo>
                    <a:pt x="5499099" y="127000"/>
                  </a:lnTo>
                  <a:lnTo>
                    <a:pt x="5499100" y="1752600"/>
                  </a:lnTo>
                  <a:lnTo>
                    <a:pt x="5511800" y="1752600"/>
                  </a:lnTo>
                  <a:lnTo>
                    <a:pt x="5511799" y="127000"/>
                  </a:lnTo>
                  <a:lnTo>
                    <a:pt x="5501814" y="77565"/>
                  </a:lnTo>
                  <a:lnTo>
                    <a:pt x="5474588" y="37196"/>
                  </a:lnTo>
                  <a:lnTo>
                    <a:pt x="5434218" y="9980"/>
                  </a:lnTo>
                  <a:lnTo>
                    <a:pt x="5384800" y="0"/>
                  </a:lnTo>
                  <a:close/>
                </a:path>
                <a:path w="5511800" h="1879600">
                  <a:moveTo>
                    <a:pt x="5384800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384800" y="12700"/>
                  </a:lnTo>
                  <a:lnTo>
                    <a:pt x="53848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80999" y="3749765"/>
              <a:ext cx="5664682" cy="9002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0199" y="3635465"/>
              <a:ext cx="5766282" cy="10018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57199" y="3711665"/>
              <a:ext cx="5512308" cy="7478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575817" y="4790770"/>
              <a:ext cx="4268063" cy="9807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6932237" y="0"/>
                  </a:moveTo>
                  <a:lnTo>
                    <a:pt x="0" y="0"/>
                  </a:lnTo>
                  <a:lnTo>
                    <a:pt x="0" y="432825"/>
                  </a:lnTo>
                  <a:lnTo>
                    <a:pt x="18328259" y="8422169"/>
                  </a:lnTo>
                  <a:lnTo>
                    <a:pt x="9013399" y="13716000"/>
                  </a:lnTo>
                  <a:lnTo>
                    <a:pt x="15327695" y="13716000"/>
                  </a:lnTo>
                  <a:lnTo>
                    <a:pt x="19456400" y="11384248"/>
                  </a:lnTo>
                  <a:lnTo>
                    <a:pt x="19456400" y="5412600"/>
                  </a:lnTo>
                  <a:lnTo>
                    <a:pt x="6932237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8910" y="2733154"/>
              <a:ext cx="2777490" cy="2991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772387"/>
              <a:ext cx="1676400" cy="29436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129877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0"/>
                  </a:lnTo>
                  <a:lnTo>
                    <a:pt x="10652" y="66989"/>
                  </a:lnTo>
                  <a:lnTo>
                    <a:pt x="25404" y="109420"/>
                  </a:lnTo>
                  <a:lnTo>
                    <a:pt x="45345" y="149130"/>
                  </a:lnTo>
                  <a:lnTo>
                    <a:pt x="70062" y="185709"/>
                  </a:lnTo>
                  <a:lnTo>
                    <a:pt x="99144" y="218745"/>
                  </a:lnTo>
                  <a:lnTo>
                    <a:pt x="132180" y="247828"/>
                  </a:lnTo>
                  <a:lnTo>
                    <a:pt x="168759" y="272545"/>
                  </a:lnTo>
                  <a:lnTo>
                    <a:pt x="208470" y="292485"/>
                  </a:lnTo>
                  <a:lnTo>
                    <a:pt x="250900" y="307238"/>
                  </a:lnTo>
                  <a:lnTo>
                    <a:pt x="295640" y="316391"/>
                  </a:lnTo>
                  <a:lnTo>
                    <a:pt x="342276" y="319533"/>
                  </a:lnTo>
                  <a:lnTo>
                    <a:pt x="389002" y="316391"/>
                  </a:lnTo>
                  <a:lnTo>
                    <a:pt x="433799" y="307238"/>
                  </a:lnTo>
                  <a:lnTo>
                    <a:pt x="476261" y="292485"/>
                  </a:lnTo>
                  <a:lnTo>
                    <a:pt x="515981" y="272545"/>
                  </a:lnTo>
                  <a:lnTo>
                    <a:pt x="552552" y="247828"/>
                  </a:lnTo>
                  <a:lnTo>
                    <a:pt x="585567" y="218745"/>
                  </a:lnTo>
                  <a:lnTo>
                    <a:pt x="614619" y="185709"/>
                  </a:lnTo>
                  <a:lnTo>
                    <a:pt x="639301" y="149130"/>
                  </a:lnTo>
                  <a:lnTo>
                    <a:pt x="659207" y="109420"/>
                  </a:lnTo>
                  <a:lnTo>
                    <a:pt x="673929" y="66989"/>
                  </a:lnTo>
                  <a:lnTo>
                    <a:pt x="683060" y="22250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213067" y="73164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89"/>
                  </a:lnTo>
                  <a:lnTo>
                    <a:pt x="133824" y="56206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4"/>
                  </a:lnTo>
                  <a:lnTo>
                    <a:pt x="12295" y="237045"/>
                  </a:lnTo>
                  <a:lnTo>
                    <a:pt x="3142" y="281784"/>
                  </a:lnTo>
                  <a:lnTo>
                    <a:pt x="0" y="328420"/>
                  </a:lnTo>
                  <a:lnTo>
                    <a:pt x="3142" y="375056"/>
                  </a:lnTo>
                  <a:lnTo>
                    <a:pt x="12295" y="419796"/>
                  </a:lnTo>
                  <a:lnTo>
                    <a:pt x="27047" y="462226"/>
                  </a:lnTo>
                  <a:lnTo>
                    <a:pt x="46988" y="501936"/>
                  </a:lnTo>
                  <a:lnTo>
                    <a:pt x="71705" y="538516"/>
                  </a:lnTo>
                  <a:lnTo>
                    <a:pt x="100787" y="571552"/>
                  </a:lnTo>
                  <a:lnTo>
                    <a:pt x="133824" y="600634"/>
                  </a:lnTo>
                  <a:lnTo>
                    <a:pt x="170403" y="625351"/>
                  </a:lnTo>
                  <a:lnTo>
                    <a:pt x="210113" y="645292"/>
                  </a:lnTo>
                  <a:lnTo>
                    <a:pt x="243332" y="656841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128234" y="1801362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8"/>
                  </a:lnTo>
                  <a:lnTo>
                    <a:pt x="133824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5"/>
                  </a:lnTo>
                  <a:lnTo>
                    <a:pt x="71705" y="554014"/>
                  </a:lnTo>
                  <a:lnTo>
                    <a:pt x="100787" y="587050"/>
                  </a:lnTo>
                  <a:lnTo>
                    <a:pt x="133824" y="616133"/>
                  </a:lnTo>
                  <a:lnTo>
                    <a:pt x="170403" y="640850"/>
                  </a:lnTo>
                  <a:lnTo>
                    <a:pt x="210113" y="660790"/>
                  </a:lnTo>
                  <a:lnTo>
                    <a:pt x="252544" y="675542"/>
                  </a:lnTo>
                  <a:lnTo>
                    <a:pt x="297283" y="684696"/>
                  </a:lnTo>
                  <a:lnTo>
                    <a:pt x="343919" y="687838"/>
                  </a:lnTo>
                  <a:lnTo>
                    <a:pt x="390645" y="684696"/>
                  </a:lnTo>
                  <a:lnTo>
                    <a:pt x="435442" y="675542"/>
                  </a:lnTo>
                  <a:lnTo>
                    <a:pt x="477904" y="660790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0"/>
                  </a:lnTo>
                  <a:lnTo>
                    <a:pt x="616262" y="554014"/>
                  </a:lnTo>
                  <a:lnTo>
                    <a:pt x="640944" y="517435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21154" y="12940624"/>
              <a:ext cx="191770" cy="262890"/>
            </a:xfrm>
            <a:custGeom>
              <a:avLst/>
              <a:gdLst/>
              <a:ahLst/>
              <a:cxnLst/>
              <a:rect l="l" t="t" r="r" b="b"/>
              <a:pathLst>
                <a:path w="191769" h="262890">
                  <a:moveTo>
                    <a:pt x="96011" y="0"/>
                  </a:moveTo>
                  <a:lnTo>
                    <a:pt x="68222" y="2500"/>
                  </a:lnTo>
                  <a:lnTo>
                    <a:pt x="43529" y="10001"/>
                  </a:lnTo>
                  <a:lnTo>
                    <a:pt x="21931" y="22502"/>
                  </a:lnTo>
                  <a:lnTo>
                    <a:pt x="3428" y="40004"/>
                  </a:lnTo>
                  <a:lnTo>
                    <a:pt x="26288" y="67817"/>
                  </a:lnTo>
                  <a:lnTo>
                    <a:pt x="40957" y="55483"/>
                  </a:lnTo>
                  <a:lnTo>
                    <a:pt x="56768" y="46672"/>
                  </a:lnTo>
                  <a:lnTo>
                    <a:pt x="73723" y="41386"/>
                  </a:lnTo>
                  <a:lnTo>
                    <a:pt x="91820" y="39623"/>
                  </a:lnTo>
                  <a:lnTo>
                    <a:pt x="102560" y="40219"/>
                  </a:lnTo>
                  <a:lnTo>
                    <a:pt x="139636" y="60293"/>
                  </a:lnTo>
                  <a:lnTo>
                    <a:pt x="143255" y="75437"/>
                  </a:lnTo>
                  <a:lnTo>
                    <a:pt x="142351" y="83296"/>
                  </a:lnTo>
                  <a:lnTo>
                    <a:pt x="112299" y="106870"/>
                  </a:lnTo>
                  <a:lnTo>
                    <a:pt x="91058" y="108965"/>
                  </a:lnTo>
                  <a:lnTo>
                    <a:pt x="61721" y="108584"/>
                  </a:lnTo>
                  <a:lnTo>
                    <a:pt x="61721" y="148589"/>
                  </a:lnTo>
                  <a:lnTo>
                    <a:pt x="115728" y="150447"/>
                  </a:lnTo>
                  <a:lnTo>
                    <a:pt x="147446" y="184022"/>
                  </a:lnTo>
                  <a:lnTo>
                    <a:pt x="146565" y="192524"/>
                  </a:lnTo>
                  <a:lnTo>
                    <a:pt x="116585" y="220313"/>
                  </a:lnTo>
                  <a:lnTo>
                    <a:pt x="94487" y="222884"/>
                  </a:lnTo>
                  <a:lnTo>
                    <a:pt x="84462" y="222361"/>
                  </a:lnTo>
                  <a:lnTo>
                    <a:pt x="46148" y="209954"/>
                  </a:lnTo>
                  <a:lnTo>
                    <a:pt x="24002" y="192023"/>
                  </a:lnTo>
                  <a:lnTo>
                    <a:pt x="0" y="221360"/>
                  </a:lnTo>
                  <a:lnTo>
                    <a:pt x="38480" y="251078"/>
                  </a:lnTo>
                  <a:lnTo>
                    <a:pt x="80271" y="261794"/>
                  </a:lnTo>
                  <a:lnTo>
                    <a:pt x="96011" y="262508"/>
                  </a:lnTo>
                  <a:lnTo>
                    <a:pt x="116633" y="261223"/>
                  </a:lnTo>
                  <a:lnTo>
                    <a:pt x="165353" y="241934"/>
                  </a:lnTo>
                  <a:lnTo>
                    <a:pt x="189999" y="204215"/>
                  </a:lnTo>
                  <a:lnTo>
                    <a:pt x="191642" y="188594"/>
                  </a:lnTo>
                  <a:lnTo>
                    <a:pt x="190476" y="175736"/>
                  </a:lnTo>
                  <a:lnTo>
                    <a:pt x="163448" y="137874"/>
                  </a:lnTo>
                  <a:lnTo>
                    <a:pt x="132587" y="126872"/>
                  </a:lnTo>
                  <a:lnTo>
                    <a:pt x="143279" y="124253"/>
                  </a:lnTo>
                  <a:lnTo>
                    <a:pt x="178403" y="99512"/>
                  </a:lnTo>
                  <a:lnTo>
                    <a:pt x="187832" y="68579"/>
                  </a:lnTo>
                  <a:lnTo>
                    <a:pt x="186261" y="53601"/>
                  </a:lnTo>
                  <a:lnTo>
                    <a:pt x="162686" y="18668"/>
                  </a:lnTo>
                  <a:lnTo>
                    <a:pt x="115752" y="1166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200" y="967102"/>
              <a:ext cx="12559347" cy="5391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9456399" cy="35306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8400" y="4127498"/>
              <a:ext cx="8391105" cy="11682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8400" y="5549720"/>
              <a:ext cx="8391105" cy="11682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51110" y="5549720"/>
              <a:ext cx="8391105" cy="11682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51110" y="4127498"/>
              <a:ext cx="8391105" cy="11682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51110" y="9816387"/>
              <a:ext cx="8391105" cy="11682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51110" y="8394165"/>
              <a:ext cx="8391105" cy="11682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8400" y="8394165"/>
              <a:ext cx="8391105" cy="11682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8400" y="6971942"/>
              <a:ext cx="8391105" cy="116822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8400" y="9816387"/>
              <a:ext cx="8391105" cy="11682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51110" y="6971942"/>
              <a:ext cx="8391105" cy="11682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8400" y="11238622"/>
              <a:ext cx="8391105" cy="11682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51110" y="11238622"/>
              <a:ext cx="8391105" cy="11682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7893" y="4616577"/>
            <a:ext cx="2778505" cy="29916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60808"/>
            <a:ext cx="2588952" cy="29916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645900" y="4862766"/>
            <a:ext cx="3187700" cy="4127500"/>
            <a:chOff x="11645900" y="4862766"/>
            <a:chExt cx="3187700" cy="4127500"/>
          </a:xfrm>
        </p:grpSpPr>
        <p:sp>
          <p:nvSpPr>
            <p:cNvPr id="5" name="object 5"/>
            <p:cNvSpPr/>
            <p:nvPr/>
          </p:nvSpPr>
          <p:spPr>
            <a:xfrm>
              <a:off x="11645900" y="4862766"/>
              <a:ext cx="3187700" cy="4127500"/>
            </a:xfrm>
            <a:custGeom>
              <a:avLst/>
              <a:gdLst/>
              <a:ahLst/>
              <a:cxnLst/>
              <a:rect l="l" t="t" r="r" b="b"/>
              <a:pathLst>
                <a:path w="3187700" h="4127500">
                  <a:moveTo>
                    <a:pt x="30607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7" y="4090302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3060700" y="4127500"/>
                  </a:lnTo>
                  <a:lnTo>
                    <a:pt x="3110134" y="4117519"/>
                  </a:lnTo>
                  <a:lnTo>
                    <a:pt x="3150503" y="4090302"/>
                  </a:lnTo>
                  <a:lnTo>
                    <a:pt x="3177719" y="4049934"/>
                  </a:lnTo>
                  <a:lnTo>
                    <a:pt x="3187700" y="4000500"/>
                  </a:lnTo>
                  <a:lnTo>
                    <a:pt x="3187700" y="127000"/>
                  </a:lnTo>
                  <a:lnTo>
                    <a:pt x="3177719" y="77565"/>
                  </a:lnTo>
                  <a:lnTo>
                    <a:pt x="3150503" y="37196"/>
                  </a:lnTo>
                  <a:lnTo>
                    <a:pt x="3110134" y="9980"/>
                  </a:lnTo>
                  <a:lnTo>
                    <a:pt x="306070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645900" y="4862766"/>
              <a:ext cx="3187700" cy="4127500"/>
            </a:xfrm>
            <a:custGeom>
              <a:avLst/>
              <a:gdLst/>
              <a:ahLst/>
              <a:cxnLst/>
              <a:rect l="l" t="t" r="r" b="b"/>
              <a:pathLst>
                <a:path w="3187700" h="4127500">
                  <a:moveTo>
                    <a:pt x="12700" y="126999"/>
                  </a:move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6" y="4090303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127000" y="4114799"/>
                  </a:lnTo>
                  <a:lnTo>
                    <a:pt x="82509" y="4105817"/>
                  </a:lnTo>
                  <a:lnTo>
                    <a:pt x="46177" y="4081322"/>
                  </a:lnTo>
                  <a:lnTo>
                    <a:pt x="21682" y="4044990"/>
                  </a:lnTo>
                  <a:lnTo>
                    <a:pt x="12700" y="4000500"/>
                  </a:lnTo>
                  <a:lnTo>
                    <a:pt x="12700" y="126999"/>
                  </a:lnTo>
                  <a:close/>
                </a:path>
                <a:path w="3187700" h="4127500">
                  <a:moveTo>
                    <a:pt x="3060700" y="4114799"/>
                  </a:moveTo>
                  <a:lnTo>
                    <a:pt x="127000" y="4114799"/>
                  </a:lnTo>
                  <a:lnTo>
                    <a:pt x="127000" y="4127500"/>
                  </a:lnTo>
                  <a:lnTo>
                    <a:pt x="3060700" y="4127500"/>
                  </a:lnTo>
                  <a:lnTo>
                    <a:pt x="3060700" y="4114799"/>
                  </a:lnTo>
                  <a:close/>
                </a:path>
                <a:path w="3187700" h="4127500">
                  <a:moveTo>
                    <a:pt x="3060700" y="0"/>
                  </a:moveTo>
                  <a:lnTo>
                    <a:pt x="3060700" y="12699"/>
                  </a:lnTo>
                  <a:lnTo>
                    <a:pt x="3105193" y="21681"/>
                  </a:lnTo>
                  <a:lnTo>
                    <a:pt x="3141524" y="46175"/>
                  </a:lnTo>
                  <a:lnTo>
                    <a:pt x="3166018" y="82506"/>
                  </a:lnTo>
                  <a:lnTo>
                    <a:pt x="3175000" y="126999"/>
                  </a:lnTo>
                  <a:lnTo>
                    <a:pt x="3174999" y="4000500"/>
                  </a:lnTo>
                  <a:lnTo>
                    <a:pt x="3166018" y="4044990"/>
                  </a:lnTo>
                  <a:lnTo>
                    <a:pt x="3141524" y="4081322"/>
                  </a:lnTo>
                  <a:lnTo>
                    <a:pt x="3105193" y="4105817"/>
                  </a:lnTo>
                  <a:lnTo>
                    <a:pt x="3060700" y="4114799"/>
                  </a:lnTo>
                  <a:lnTo>
                    <a:pt x="3060700" y="4127500"/>
                  </a:lnTo>
                  <a:lnTo>
                    <a:pt x="3110118" y="4117519"/>
                  </a:lnTo>
                  <a:lnTo>
                    <a:pt x="3150488" y="4090303"/>
                  </a:lnTo>
                  <a:lnTo>
                    <a:pt x="3177714" y="4049934"/>
                  </a:lnTo>
                  <a:lnTo>
                    <a:pt x="3187700" y="4000500"/>
                  </a:lnTo>
                  <a:lnTo>
                    <a:pt x="3187699" y="126999"/>
                  </a:lnTo>
                  <a:lnTo>
                    <a:pt x="3177714" y="77565"/>
                  </a:lnTo>
                  <a:lnTo>
                    <a:pt x="3150488" y="37196"/>
                  </a:lnTo>
                  <a:lnTo>
                    <a:pt x="3110118" y="9980"/>
                  </a:lnTo>
                  <a:lnTo>
                    <a:pt x="3060700" y="0"/>
                  </a:lnTo>
                  <a:close/>
                </a:path>
                <a:path w="3187700" h="4127500">
                  <a:moveTo>
                    <a:pt x="127000" y="0"/>
                  </a:moveTo>
                  <a:lnTo>
                    <a:pt x="77565" y="9980"/>
                  </a:lnTo>
                  <a:lnTo>
                    <a:pt x="37196" y="37196"/>
                  </a:lnTo>
                  <a:lnTo>
                    <a:pt x="9980" y="77565"/>
                  </a:lnTo>
                  <a:lnTo>
                    <a:pt x="0" y="126999"/>
                  </a:lnTo>
                  <a:lnTo>
                    <a:pt x="12700" y="126999"/>
                  </a:lnTo>
                  <a:lnTo>
                    <a:pt x="21682" y="82506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699"/>
                  </a:lnTo>
                  <a:lnTo>
                    <a:pt x="127000" y="0"/>
                  </a:lnTo>
                  <a:close/>
                </a:path>
                <a:path w="3187700" h="4127500">
                  <a:moveTo>
                    <a:pt x="3060700" y="0"/>
                  </a:moveTo>
                  <a:lnTo>
                    <a:pt x="127000" y="0"/>
                  </a:lnTo>
                  <a:lnTo>
                    <a:pt x="127000" y="12699"/>
                  </a:lnTo>
                  <a:lnTo>
                    <a:pt x="3060700" y="12699"/>
                  </a:lnTo>
                  <a:lnTo>
                    <a:pt x="3060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8100" y="4862766"/>
            <a:ext cx="3251200" cy="4127500"/>
            <a:chOff x="1308100" y="4862766"/>
            <a:chExt cx="3251200" cy="4127500"/>
          </a:xfrm>
        </p:grpSpPr>
        <p:sp>
          <p:nvSpPr>
            <p:cNvPr id="8" name="object 8"/>
            <p:cNvSpPr/>
            <p:nvPr/>
          </p:nvSpPr>
          <p:spPr>
            <a:xfrm>
              <a:off x="13081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7" y="4090302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2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200" y="127000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081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12700" y="126999"/>
                  </a:move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6" y="4090303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127000" y="4114799"/>
                  </a:lnTo>
                  <a:lnTo>
                    <a:pt x="82509" y="4105817"/>
                  </a:lnTo>
                  <a:lnTo>
                    <a:pt x="46177" y="4081322"/>
                  </a:lnTo>
                  <a:lnTo>
                    <a:pt x="21682" y="4044990"/>
                  </a:lnTo>
                  <a:lnTo>
                    <a:pt x="12700" y="4000500"/>
                  </a:lnTo>
                  <a:lnTo>
                    <a:pt x="12700" y="126999"/>
                  </a:lnTo>
                  <a:close/>
                </a:path>
                <a:path w="3251200" h="4127500">
                  <a:moveTo>
                    <a:pt x="3124200" y="4114799"/>
                  </a:moveTo>
                  <a:lnTo>
                    <a:pt x="127000" y="411479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24200" y="4114799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3124200" y="12699"/>
                  </a:lnTo>
                  <a:lnTo>
                    <a:pt x="3168693" y="21681"/>
                  </a:lnTo>
                  <a:lnTo>
                    <a:pt x="3205024" y="46175"/>
                  </a:lnTo>
                  <a:lnTo>
                    <a:pt x="3229518" y="82506"/>
                  </a:lnTo>
                  <a:lnTo>
                    <a:pt x="3238500" y="126999"/>
                  </a:lnTo>
                  <a:lnTo>
                    <a:pt x="3238499" y="4000500"/>
                  </a:lnTo>
                  <a:lnTo>
                    <a:pt x="3229518" y="4044990"/>
                  </a:lnTo>
                  <a:lnTo>
                    <a:pt x="3205024" y="4081322"/>
                  </a:lnTo>
                  <a:lnTo>
                    <a:pt x="3168693" y="4105817"/>
                  </a:lnTo>
                  <a:lnTo>
                    <a:pt x="3124200" y="4114799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3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199" y="126999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  <a:path w="3251200" h="4127500">
                  <a:moveTo>
                    <a:pt x="127000" y="0"/>
                  </a:moveTo>
                  <a:lnTo>
                    <a:pt x="77565" y="9980"/>
                  </a:lnTo>
                  <a:lnTo>
                    <a:pt x="37196" y="37196"/>
                  </a:lnTo>
                  <a:lnTo>
                    <a:pt x="9980" y="77565"/>
                  </a:lnTo>
                  <a:lnTo>
                    <a:pt x="0" y="126999"/>
                  </a:lnTo>
                  <a:lnTo>
                    <a:pt x="12700" y="126999"/>
                  </a:lnTo>
                  <a:lnTo>
                    <a:pt x="21682" y="82506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699"/>
                  </a:lnTo>
                  <a:lnTo>
                    <a:pt x="127000" y="0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127000" y="12699"/>
                  </a:lnTo>
                  <a:lnTo>
                    <a:pt x="3124200" y="12699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4986000" y="4862766"/>
            <a:ext cx="3187700" cy="4127500"/>
            <a:chOff x="14986000" y="4862766"/>
            <a:chExt cx="3187700" cy="4127500"/>
          </a:xfrm>
        </p:grpSpPr>
        <p:sp>
          <p:nvSpPr>
            <p:cNvPr id="11" name="object 11"/>
            <p:cNvSpPr/>
            <p:nvPr/>
          </p:nvSpPr>
          <p:spPr>
            <a:xfrm>
              <a:off x="14986000" y="4862766"/>
              <a:ext cx="3187700" cy="4127500"/>
            </a:xfrm>
            <a:custGeom>
              <a:avLst/>
              <a:gdLst/>
              <a:ahLst/>
              <a:cxnLst/>
              <a:rect l="l" t="t" r="r" b="b"/>
              <a:pathLst>
                <a:path w="3187700" h="4127500">
                  <a:moveTo>
                    <a:pt x="30607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7" y="4090302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3060700" y="4127500"/>
                  </a:lnTo>
                  <a:lnTo>
                    <a:pt x="3110134" y="4117519"/>
                  </a:lnTo>
                  <a:lnTo>
                    <a:pt x="3150503" y="4090302"/>
                  </a:lnTo>
                  <a:lnTo>
                    <a:pt x="3177719" y="4049934"/>
                  </a:lnTo>
                  <a:lnTo>
                    <a:pt x="3187700" y="4000500"/>
                  </a:lnTo>
                  <a:lnTo>
                    <a:pt x="3187700" y="127000"/>
                  </a:lnTo>
                  <a:lnTo>
                    <a:pt x="3177719" y="77565"/>
                  </a:lnTo>
                  <a:lnTo>
                    <a:pt x="3150503" y="37196"/>
                  </a:lnTo>
                  <a:lnTo>
                    <a:pt x="3110134" y="9980"/>
                  </a:lnTo>
                  <a:lnTo>
                    <a:pt x="306070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986000" y="4862766"/>
              <a:ext cx="3187700" cy="4127500"/>
            </a:xfrm>
            <a:custGeom>
              <a:avLst/>
              <a:gdLst/>
              <a:ahLst/>
              <a:cxnLst/>
              <a:rect l="l" t="t" r="r" b="b"/>
              <a:pathLst>
                <a:path w="3187700" h="4127500">
                  <a:moveTo>
                    <a:pt x="12700" y="126999"/>
                  </a:moveTo>
                  <a:lnTo>
                    <a:pt x="0" y="127000"/>
                  </a:lnTo>
                  <a:lnTo>
                    <a:pt x="0" y="4000500"/>
                  </a:lnTo>
                  <a:lnTo>
                    <a:pt x="9985" y="4049934"/>
                  </a:lnTo>
                  <a:lnTo>
                    <a:pt x="37211" y="4090303"/>
                  </a:lnTo>
                  <a:lnTo>
                    <a:pt x="77581" y="4117519"/>
                  </a:lnTo>
                  <a:lnTo>
                    <a:pt x="127000" y="4127500"/>
                  </a:lnTo>
                  <a:lnTo>
                    <a:pt x="127000" y="4114799"/>
                  </a:lnTo>
                  <a:lnTo>
                    <a:pt x="82509" y="4105817"/>
                  </a:lnTo>
                  <a:lnTo>
                    <a:pt x="46177" y="4081322"/>
                  </a:lnTo>
                  <a:lnTo>
                    <a:pt x="21682" y="4044990"/>
                  </a:lnTo>
                  <a:lnTo>
                    <a:pt x="12700" y="4000500"/>
                  </a:lnTo>
                  <a:lnTo>
                    <a:pt x="12700" y="126999"/>
                  </a:lnTo>
                  <a:close/>
                </a:path>
                <a:path w="3187700" h="4127500">
                  <a:moveTo>
                    <a:pt x="3060700" y="4114799"/>
                  </a:moveTo>
                  <a:lnTo>
                    <a:pt x="127000" y="4114799"/>
                  </a:lnTo>
                  <a:lnTo>
                    <a:pt x="127000" y="4127500"/>
                  </a:lnTo>
                  <a:lnTo>
                    <a:pt x="3060700" y="4127500"/>
                  </a:lnTo>
                  <a:lnTo>
                    <a:pt x="3060700" y="4114799"/>
                  </a:lnTo>
                  <a:close/>
                </a:path>
                <a:path w="3187700" h="4127500">
                  <a:moveTo>
                    <a:pt x="3060700" y="0"/>
                  </a:moveTo>
                  <a:lnTo>
                    <a:pt x="3060700" y="12699"/>
                  </a:lnTo>
                  <a:lnTo>
                    <a:pt x="3105193" y="21681"/>
                  </a:lnTo>
                  <a:lnTo>
                    <a:pt x="3141524" y="46175"/>
                  </a:lnTo>
                  <a:lnTo>
                    <a:pt x="3166018" y="82506"/>
                  </a:lnTo>
                  <a:lnTo>
                    <a:pt x="3175000" y="126999"/>
                  </a:lnTo>
                  <a:lnTo>
                    <a:pt x="3174999" y="4000500"/>
                  </a:lnTo>
                  <a:lnTo>
                    <a:pt x="3166018" y="4044990"/>
                  </a:lnTo>
                  <a:lnTo>
                    <a:pt x="3141524" y="4081322"/>
                  </a:lnTo>
                  <a:lnTo>
                    <a:pt x="3105193" y="4105817"/>
                  </a:lnTo>
                  <a:lnTo>
                    <a:pt x="3060700" y="4114799"/>
                  </a:lnTo>
                  <a:lnTo>
                    <a:pt x="3060700" y="4127500"/>
                  </a:lnTo>
                  <a:lnTo>
                    <a:pt x="3110118" y="4117519"/>
                  </a:lnTo>
                  <a:lnTo>
                    <a:pt x="3150488" y="4090303"/>
                  </a:lnTo>
                  <a:lnTo>
                    <a:pt x="3177714" y="4049934"/>
                  </a:lnTo>
                  <a:lnTo>
                    <a:pt x="3187700" y="4000500"/>
                  </a:lnTo>
                  <a:lnTo>
                    <a:pt x="3187699" y="126999"/>
                  </a:lnTo>
                  <a:lnTo>
                    <a:pt x="3177714" y="77565"/>
                  </a:lnTo>
                  <a:lnTo>
                    <a:pt x="3150488" y="37196"/>
                  </a:lnTo>
                  <a:lnTo>
                    <a:pt x="3110118" y="9980"/>
                  </a:lnTo>
                  <a:lnTo>
                    <a:pt x="3060700" y="0"/>
                  </a:lnTo>
                  <a:close/>
                </a:path>
                <a:path w="3187700" h="4127500">
                  <a:moveTo>
                    <a:pt x="127000" y="0"/>
                  </a:moveTo>
                  <a:lnTo>
                    <a:pt x="77581" y="9980"/>
                  </a:lnTo>
                  <a:lnTo>
                    <a:pt x="37211" y="37196"/>
                  </a:lnTo>
                  <a:lnTo>
                    <a:pt x="9985" y="77565"/>
                  </a:lnTo>
                  <a:lnTo>
                    <a:pt x="0" y="126999"/>
                  </a:lnTo>
                  <a:lnTo>
                    <a:pt x="12700" y="126999"/>
                  </a:lnTo>
                  <a:lnTo>
                    <a:pt x="21682" y="82506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699"/>
                  </a:lnTo>
                  <a:lnTo>
                    <a:pt x="127000" y="0"/>
                  </a:lnTo>
                  <a:close/>
                </a:path>
                <a:path w="3187700" h="4127500">
                  <a:moveTo>
                    <a:pt x="3060700" y="0"/>
                  </a:moveTo>
                  <a:lnTo>
                    <a:pt x="127000" y="0"/>
                  </a:lnTo>
                  <a:lnTo>
                    <a:pt x="127000" y="12699"/>
                  </a:lnTo>
                  <a:lnTo>
                    <a:pt x="3060700" y="12699"/>
                  </a:lnTo>
                  <a:lnTo>
                    <a:pt x="30607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724400" y="4862766"/>
            <a:ext cx="3251200" cy="4127500"/>
            <a:chOff x="4724400" y="4862766"/>
            <a:chExt cx="3251200" cy="4127500"/>
          </a:xfrm>
        </p:grpSpPr>
        <p:sp>
          <p:nvSpPr>
            <p:cNvPr id="14" name="object 14"/>
            <p:cNvSpPr/>
            <p:nvPr/>
          </p:nvSpPr>
          <p:spPr>
            <a:xfrm>
              <a:off x="47244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7" y="4090302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2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200" y="127000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244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12700" y="126999"/>
                  </a:move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6" y="4090303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127000" y="4114799"/>
                  </a:lnTo>
                  <a:lnTo>
                    <a:pt x="82509" y="4105817"/>
                  </a:lnTo>
                  <a:lnTo>
                    <a:pt x="46177" y="4081322"/>
                  </a:lnTo>
                  <a:lnTo>
                    <a:pt x="21682" y="4044990"/>
                  </a:lnTo>
                  <a:lnTo>
                    <a:pt x="12700" y="4000500"/>
                  </a:lnTo>
                  <a:lnTo>
                    <a:pt x="12700" y="126999"/>
                  </a:lnTo>
                  <a:close/>
                </a:path>
                <a:path w="3251200" h="4127500">
                  <a:moveTo>
                    <a:pt x="3124200" y="4114799"/>
                  </a:moveTo>
                  <a:lnTo>
                    <a:pt x="127000" y="411479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24200" y="4114799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3124200" y="12699"/>
                  </a:lnTo>
                  <a:lnTo>
                    <a:pt x="3168693" y="21681"/>
                  </a:lnTo>
                  <a:lnTo>
                    <a:pt x="3205024" y="46175"/>
                  </a:lnTo>
                  <a:lnTo>
                    <a:pt x="3229518" y="82506"/>
                  </a:lnTo>
                  <a:lnTo>
                    <a:pt x="3238500" y="126999"/>
                  </a:lnTo>
                  <a:lnTo>
                    <a:pt x="3238499" y="4000500"/>
                  </a:lnTo>
                  <a:lnTo>
                    <a:pt x="3229518" y="4044990"/>
                  </a:lnTo>
                  <a:lnTo>
                    <a:pt x="3205024" y="4081322"/>
                  </a:lnTo>
                  <a:lnTo>
                    <a:pt x="3168693" y="4105817"/>
                  </a:lnTo>
                  <a:lnTo>
                    <a:pt x="3124200" y="4114799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3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199" y="126999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  <a:path w="3251200" h="4127500">
                  <a:moveTo>
                    <a:pt x="127000" y="0"/>
                  </a:moveTo>
                  <a:lnTo>
                    <a:pt x="77565" y="9980"/>
                  </a:lnTo>
                  <a:lnTo>
                    <a:pt x="37196" y="37196"/>
                  </a:lnTo>
                  <a:lnTo>
                    <a:pt x="9980" y="77565"/>
                  </a:lnTo>
                  <a:lnTo>
                    <a:pt x="0" y="126999"/>
                  </a:lnTo>
                  <a:lnTo>
                    <a:pt x="12700" y="126999"/>
                  </a:lnTo>
                  <a:lnTo>
                    <a:pt x="21682" y="82506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699"/>
                  </a:lnTo>
                  <a:lnTo>
                    <a:pt x="127000" y="0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127000" y="12699"/>
                  </a:lnTo>
                  <a:lnTo>
                    <a:pt x="3124200" y="12699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153400" y="4862766"/>
            <a:ext cx="3251200" cy="4127500"/>
            <a:chOff x="8153400" y="4862766"/>
            <a:chExt cx="3251200" cy="4127500"/>
          </a:xfrm>
        </p:grpSpPr>
        <p:sp>
          <p:nvSpPr>
            <p:cNvPr id="17" name="object 17"/>
            <p:cNvSpPr/>
            <p:nvPr/>
          </p:nvSpPr>
          <p:spPr>
            <a:xfrm>
              <a:off x="81534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6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7" y="4090302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2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200" y="127000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53400" y="4862766"/>
              <a:ext cx="3251200" cy="4127500"/>
            </a:xfrm>
            <a:custGeom>
              <a:avLst/>
              <a:gdLst/>
              <a:ahLst/>
              <a:cxnLst/>
              <a:rect l="l" t="t" r="r" b="b"/>
              <a:pathLst>
                <a:path w="3251200" h="4127500">
                  <a:moveTo>
                    <a:pt x="12700" y="126999"/>
                  </a:moveTo>
                  <a:lnTo>
                    <a:pt x="0" y="127000"/>
                  </a:lnTo>
                  <a:lnTo>
                    <a:pt x="0" y="4000500"/>
                  </a:lnTo>
                  <a:lnTo>
                    <a:pt x="9980" y="4049934"/>
                  </a:lnTo>
                  <a:lnTo>
                    <a:pt x="37196" y="4090303"/>
                  </a:lnTo>
                  <a:lnTo>
                    <a:pt x="77565" y="4117519"/>
                  </a:lnTo>
                  <a:lnTo>
                    <a:pt x="127000" y="4127500"/>
                  </a:lnTo>
                  <a:lnTo>
                    <a:pt x="127000" y="4114799"/>
                  </a:lnTo>
                  <a:lnTo>
                    <a:pt x="82509" y="4105817"/>
                  </a:lnTo>
                  <a:lnTo>
                    <a:pt x="46177" y="4081322"/>
                  </a:lnTo>
                  <a:lnTo>
                    <a:pt x="21682" y="4044990"/>
                  </a:lnTo>
                  <a:lnTo>
                    <a:pt x="12700" y="4000500"/>
                  </a:lnTo>
                  <a:lnTo>
                    <a:pt x="12700" y="126999"/>
                  </a:lnTo>
                  <a:close/>
                </a:path>
                <a:path w="3251200" h="4127500">
                  <a:moveTo>
                    <a:pt x="3124200" y="4114799"/>
                  </a:moveTo>
                  <a:lnTo>
                    <a:pt x="127000" y="4114799"/>
                  </a:lnTo>
                  <a:lnTo>
                    <a:pt x="127000" y="4127500"/>
                  </a:lnTo>
                  <a:lnTo>
                    <a:pt x="3124200" y="4127500"/>
                  </a:lnTo>
                  <a:lnTo>
                    <a:pt x="3124200" y="4114799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3124200" y="12699"/>
                  </a:lnTo>
                  <a:lnTo>
                    <a:pt x="3168693" y="21681"/>
                  </a:lnTo>
                  <a:lnTo>
                    <a:pt x="3205024" y="46175"/>
                  </a:lnTo>
                  <a:lnTo>
                    <a:pt x="3229518" y="82506"/>
                  </a:lnTo>
                  <a:lnTo>
                    <a:pt x="3238500" y="126999"/>
                  </a:lnTo>
                  <a:lnTo>
                    <a:pt x="3238499" y="4000500"/>
                  </a:lnTo>
                  <a:lnTo>
                    <a:pt x="3229518" y="4044990"/>
                  </a:lnTo>
                  <a:lnTo>
                    <a:pt x="3205024" y="4081322"/>
                  </a:lnTo>
                  <a:lnTo>
                    <a:pt x="3168693" y="4105817"/>
                  </a:lnTo>
                  <a:lnTo>
                    <a:pt x="3124200" y="4114799"/>
                  </a:lnTo>
                  <a:lnTo>
                    <a:pt x="3124200" y="4127500"/>
                  </a:lnTo>
                  <a:lnTo>
                    <a:pt x="3173634" y="4117519"/>
                  </a:lnTo>
                  <a:lnTo>
                    <a:pt x="3214003" y="4090303"/>
                  </a:lnTo>
                  <a:lnTo>
                    <a:pt x="3241219" y="4049934"/>
                  </a:lnTo>
                  <a:lnTo>
                    <a:pt x="3251200" y="4000500"/>
                  </a:lnTo>
                  <a:lnTo>
                    <a:pt x="3251199" y="126999"/>
                  </a:lnTo>
                  <a:lnTo>
                    <a:pt x="3241219" y="77565"/>
                  </a:lnTo>
                  <a:lnTo>
                    <a:pt x="3214003" y="37196"/>
                  </a:lnTo>
                  <a:lnTo>
                    <a:pt x="3173634" y="9980"/>
                  </a:lnTo>
                  <a:lnTo>
                    <a:pt x="3124200" y="0"/>
                  </a:lnTo>
                  <a:close/>
                </a:path>
                <a:path w="3251200" h="4127500">
                  <a:moveTo>
                    <a:pt x="127000" y="0"/>
                  </a:moveTo>
                  <a:lnTo>
                    <a:pt x="77565" y="9980"/>
                  </a:lnTo>
                  <a:lnTo>
                    <a:pt x="37196" y="37196"/>
                  </a:lnTo>
                  <a:lnTo>
                    <a:pt x="9980" y="77565"/>
                  </a:lnTo>
                  <a:lnTo>
                    <a:pt x="0" y="126999"/>
                  </a:lnTo>
                  <a:lnTo>
                    <a:pt x="12700" y="126999"/>
                  </a:lnTo>
                  <a:lnTo>
                    <a:pt x="21682" y="82506"/>
                  </a:lnTo>
                  <a:lnTo>
                    <a:pt x="46177" y="46175"/>
                  </a:lnTo>
                  <a:lnTo>
                    <a:pt x="82509" y="21681"/>
                  </a:lnTo>
                  <a:lnTo>
                    <a:pt x="127000" y="12699"/>
                  </a:lnTo>
                  <a:lnTo>
                    <a:pt x="127000" y="0"/>
                  </a:lnTo>
                  <a:close/>
                </a:path>
                <a:path w="3251200" h="4127500">
                  <a:moveTo>
                    <a:pt x="3124200" y="0"/>
                  </a:moveTo>
                  <a:lnTo>
                    <a:pt x="127000" y="0"/>
                  </a:lnTo>
                  <a:lnTo>
                    <a:pt x="127000" y="12699"/>
                  </a:lnTo>
                  <a:lnTo>
                    <a:pt x="3124200" y="12699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4777" y="9280791"/>
            <a:ext cx="16923161" cy="391557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8129877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6" y="0"/>
                </a:moveTo>
                <a:lnTo>
                  <a:pt x="0" y="0"/>
                </a:lnTo>
                <a:lnTo>
                  <a:pt x="1499" y="22250"/>
                </a:lnTo>
                <a:lnTo>
                  <a:pt x="10652" y="66989"/>
                </a:lnTo>
                <a:lnTo>
                  <a:pt x="25404" y="109420"/>
                </a:lnTo>
                <a:lnTo>
                  <a:pt x="45345" y="149130"/>
                </a:lnTo>
                <a:lnTo>
                  <a:pt x="70062" y="185709"/>
                </a:lnTo>
                <a:lnTo>
                  <a:pt x="99144" y="218745"/>
                </a:lnTo>
                <a:lnTo>
                  <a:pt x="132180" y="247828"/>
                </a:lnTo>
                <a:lnTo>
                  <a:pt x="168759" y="272545"/>
                </a:lnTo>
                <a:lnTo>
                  <a:pt x="208470" y="292485"/>
                </a:lnTo>
                <a:lnTo>
                  <a:pt x="250900" y="307238"/>
                </a:lnTo>
                <a:lnTo>
                  <a:pt x="295640" y="316391"/>
                </a:lnTo>
                <a:lnTo>
                  <a:pt x="342276" y="319533"/>
                </a:lnTo>
                <a:lnTo>
                  <a:pt x="389002" y="316391"/>
                </a:lnTo>
                <a:lnTo>
                  <a:pt x="433799" y="307238"/>
                </a:lnTo>
                <a:lnTo>
                  <a:pt x="476261" y="292485"/>
                </a:lnTo>
                <a:lnTo>
                  <a:pt x="515981" y="272545"/>
                </a:lnTo>
                <a:lnTo>
                  <a:pt x="552552" y="247828"/>
                </a:lnTo>
                <a:lnTo>
                  <a:pt x="585567" y="218745"/>
                </a:lnTo>
                <a:lnTo>
                  <a:pt x="614619" y="185709"/>
                </a:lnTo>
                <a:lnTo>
                  <a:pt x="639301" y="149130"/>
                </a:lnTo>
                <a:lnTo>
                  <a:pt x="659207" y="109420"/>
                </a:lnTo>
                <a:lnTo>
                  <a:pt x="673929" y="66989"/>
                </a:lnTo>
                <a:lnTo>
                  <a:pt x="683060" y="22250"/>
                </a:lnTo>
                <a:lnTo>
                  <a:pt x="684556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213067" y="731646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89"/>
                </a:lnTo>
                <a:lnTo>
                  <a:pt x="133824" y="56206"/>
                </a:lnTo>
                <a:lnTo>
                  <a:pt x="100787" y="85289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4"/>
                </a:lnTo>
                <a:lnTo>
                  <a:pt x="12295" y="237045"/>
                </a:lnTo>
                <a:lnTo>
                  <a:pt x="3142" y="281784"/>
                </a:lnTo>
                <a:lnTo>
                  <a:pt x="0" y="328420"/>
                </a:lnTo>
                <a:lnTo>
                  <a:pt x="3142" y="375056"/>
                </a:lnTo>
                <a:lnTo>
                  <a:pt x="12295" y="419796"/>
                </a:lnTo>
                <a:lnTo>
                  <a:pt x="27047" y="462226"/>
                </a:lnTo>
                <a:lnTo>
                  <a:pt x="46988" y="501936"/>
                </a:lnTo>
                <a:lnTo>
                  <a:pt x="71705" y="538516"/>
                </a:lnTo>
                <a:lnTo>
                  <a:pt x="100787" y="571552"/>
                </a:lnTo>
                <a:lnTo>
                  <a:pt x="133824" y="600634"/>
                </a:lnTo>
                <a:lnTo>
                  <a:pt x="170403" y="625351"/>
                </a:lnTo>
                <a:lnTo>
                  <a:pt x="210113" y="645292"/>
                </a:lnTo>
                <a:lnTo>
                  <a:pt x="243332" y="656841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128234" y="1801362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8"/>
                </a:lnTo>
                <a:lnTo>
                  <a:pt x="133824" y="71705"/>
                </a:lnTo>
                <a:lnTo>
                  <a:pt x="100787" y="100787"/>
                </a:lnTo>
                <a:lnTo>
                  <a:pt x="71705" y="133824"/>
                </a:lnTo>
                <a:lnTo>
                  <a:pt x="46988" y="170403"/>
                </a:lnTo>
                <a:lnTo>
                  <a:pt x="27047" y="210113"/>
                </a:lnTo>
                <a:lnTo>
                  <a:pt x="12295" y="252544"/>
                </a:lnTo>
                <a:lnTo>
                  <a:pt x="3142" y="297283"/>
                </a:lnTo>
                <a:lnTo>
                  <a:pt x="0" y="343919"/>
                </a:lnTo>
                <a:lnTo>
                  <a:pt x="3142" y="390556"/>
                </a:lnTo>
                <a:lnTo>
                  <a:pt x="12295" y="435295"/>
                </a:lnTo>
                <a:lnTo>
                  <a:pt x="27047" y="477725"/>
                </a:lnTo>
                <a:lnTo>
                  <a:pt x="46988" y="517435"/>
                </a:lnTo>
                <a:lnTo>
                  <a:pt x="71705" y="554014"/>
                </a:lnTo>
                <a:lnTo>
                  <a:pt x="100787" y="587050"/>
                </a:lnTo>
                <a:lnTo>
                  <a:pt x="133824" y="616133"/>
                </a:lnTo>
                <a:lnTo>
                  <a:pt x="170403" y="640850"/>
                </a:lnTo>
                <a:lnTo>
                  <a:pt x="210113" y="660790"/>
                </a:lnTo>
                <a:lnTo>
                  <a:pt x="252544" y="675542"/>
                </a:lnTo>
                <a:lnTo>
                  <a:pt x="297283" y="684696"/>
                </a:lnTo>
                <a:lnTo>
                  <a:pt x="343919" y="687838"/>
                </a:lnTo>
                <a:lnTo>
                  <a:pt x="390645" y="684696"/>
                </a:lnTo>
                <a:lnTo>
                  <a:pt x="435442" y="675542"/>
                </a:lnTo>
                <a:lnTo>
                  <a:pt x="477904" y="660790"/>
                </a:lnTo>
                <a:lnTo>
                  <a:pt x="517624" y="640850"/>
                </a:lnTo>
                <a:lnTo>
                  <a:pt x="554195" y="616133"/>
                </a:lnTo>
                <a:lnTo>
                  <a:pt x="587210" y="587050"/>
                </a:lnTo>
                <a:lnTo>
                  <a:pt x="616262" y="554014"/>
                </a:lnTo>
                <a:lnTo>
                  <a:pt x="640944" y="517435"/>
                </a:lnTo>
                <a:lnTo>
                  <a:pt x="660850" y="477725"/>
                </a:lnTo>
                <a:lnTo>
                  <a:pt x="675572" y="435295"/>
                </a:lnTo>
                <a:lnTo>
                  <a:pt x="684704" y="390556"/>
                </a:lnTo>
                <a:lnTo>
                  <a:pt x="687838" y="343919"/>
                </a:lnTo>
                <a:lnTo>
                  <a:pt x="684695" y="297283"/>
                </a:lnTo>
                <a:lnTo>
                  <a:pt x="675542" y="252544"/>
                </a:lnTo>
                <a:lnTo>
                  <a:pt x="660790" y="210113"/>
                </a:lnTo>
                <a:lnTo>
                  <a:pt x="640850" y="170403"/>
                </a:lnTo>
                <a:lnTo>
                  <a:pt x="616133" y="133824"/>
                </a:lnTo>
                <a:lnTo>
                  <a:pt x="587050" y="100787"/>
                </a:lnTo>
                <a:lnTo>
                  <a:pt x="554014" y="71705"/>
                </a:lnTo>
                <a:lnTo>
                  <a:pt x="517435" y="46988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721562" y="12944434"/>
            <a:ext cx="200025" cy="254635"/>
          </a:xfrm>
          <a:custGeom>
            <a:avLst/>
            <a:gdLst/>
            <a:ahLst/>
            <a:cxnLst/>
            <a:rect l="l" t="t" r="r" b="b"/>
            <a:pathLst>
              <a:path w="200025" h="254634">
                <a:moveTo>
                  <a:pt x="165735" y="196595"/>
                </a:moveTo>
                <a:lnTo>
                  <a:pt x="121158" y="196595"/>
                </a:lnTo>
                <a:lnTo>
                  <a:pt x="121158" y="254126"/>
                </a:lnTo>
                <a:lnTo>
                  <a:pt x="165735" y="254126"/>
                </a:lnTo>
                <a:lnTo>
                  <a:pt x="165735" y="196595"/>
                </a:lnTo>
                <a:close/>
              </a:path>
              <a:path w="200025" h="254634">
                <a:moveTo>
                  <a:pt x="165735" y="0"/>
                </a:moveTo>
                <a:lnTo>
                  <a:pt x="104394" y="0"/>
                </a:lnTo>
                <a:lnTo>
                  <a:pt x="0" y="160781"/>
                </a:lnTo>
                <a:lnTo>
                  <a:pt x="0" y="196595"/>
                </a:lnTo>
                <a:lnTo>
                  <a:pt x="199644" y="196595"/>
                </a:lnTo>
                <a:lnTo>
                  <a:pt x="199644" y="157352"/>
                </a:lnTo>
                <a:lnTo>
                  <a:pt x="43815" y="157352"/>
                </a:lnTo>
                <a:lnTo>
                  <a:pt x="121158" y="40004"/>
                </a:lnTo>
                <a:lnTo>
                  <a:pt x="165735" y="40004"/>
                </a:lnTo>
                <a:lnTo>
                  <a:pt x="165735" y="0"/>
                </a:lnTo>
                <a:close/>
              </a:path>
              <a:path w="200025" h="254634">
                <a:moveTo>
                  <a:pt x="165735" y="40004"/>
                </a:moveTo>
                <a:lnTo>
                  <a:pt x="121158" y="40004"/>
                </a:lnTo>
                <a:lnTo>
                  <a:pt x="121158" y="157352"/>
                </a:lnTo>
                <a:lnTo>
                  <a:pt x="165735" y="157352"/>
                </a:lnTo>
                <a:lnTo>
                  <a:pt x="165735" y="4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19503" y="0"/>
            <a:ext cx="4636896" cy="216784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1114" y="970368"/>
            <a:ext cx="11900204" cy="13081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08100" y="2638693"/>
            <a:ext cx="10094595" cy="883285"/>
          </a:xfrm>
          <a:custGeom>
            <a:avLst/>
            <a:gdLst/>
            <a:ahLst/>
            <a:cxnLst/>
            <a:rect l="l" t="t" r="r" b="b"/>
            <a:pathLst>
              <a:path w="10094595" h="883285">
                <a:moveTo>
                  <a:pt x="9967099" y="0"/>
                </a:moveTo>
                <a:lnTo>
                  <a:pt x="127000" y="0"/>
                </a:lnTo>
                <a:lnTo>
                  <a:pt x="77565" y="9980"/>
                </a:lnTo>
                <a:lnTo>
                  <a:pt x="37197" y="37197"/>
                </a:lnTo>
                <a:lnTo>
                  <a:pt x="9980" y="77565"/>
                </a:lnTo>
                <a:lnTo>
                  <a:pt x="0" y="127000"/>
                </a:lnTo>
                <a:lnTo>
                  <a:pt x="0" y="755940"/>
                </a:lnTo>
                <a:lnTo>
                  <a:pt x="9980" y="805374"/>
                </a:lnTo>
                <a:lnTo>
                  <a:pt x="37197" y="845743"/>
                </a:lnTo>
                <a:lnTo>
                  <a:pt x="77565" y="872960"/>
                </a:lnTo>
                <a:lnTo>
                  <a:pt x="126999" y="882940"/>
                </a:lnTo>
                <a:lnTo>
                  <a:pt x="9967099" y="882940"/>
                </a:lnTo>
                <a:lnTo>
                  <a:pt x="10016534" y="872960"/>
                </a:lnTo>
                <a:lnTo>
                  <a:pt x="10056902" y="845743"/>
                </a:lnTo>
                <a:lnTo>
                  <a:pt x="10084119" y="805374"/>
                </a:lnTo>
                <a:lnTo>
                  <a:pt x="10094099" y="755940"/>
                </a:lnTo>
                <a:lnTo>
                  <a:pt x="10094099" y="127000"/>
                </a:lnTo>
                <a:lnTo>
                  <a:pt x="10084119" y="77565"/>
                </a:lnTo>
                <a:lnTo>
                  <a:pt x="10056902" y="37197"/>
                </a:lnTo>
                <a:lnTo>
                  <a:pt x="10016534" y="9980"/>
                </a:lnTo>
                <a:lnTo>
                  <a:pt x="9967099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8100" y="3686891"/>
            <a:ext cx="3249930" cy="1021715"/>
          </a:xfrm>
          <a:custGeom>
            <a:avLst/>
            <a:gdLst/>
            <a:ahLst/>
            <a:cxnLst/>
            <a:rect l="l" t="t" r="r" b="b"/>
            <a:pathLst>
              <a:path w="3249929" h="1021714">
                <a:moveTo>
                  <a:pt x="3122612" y="0"/>
                </a:moveTo>
                <a:lnTo>
                  <a:pt x="127000" y="0"/>
                </a:lnTo>
                <a:lnTo>
                  <a:pt x="77565" y="9980"/>
                </a:lnTo>
                <a:lnTo>
                  <a:pt x="37197" y="37197"/>
                </a:lnTo>
                <a:lnTo>
                  <a:pt x="9980" y="77565"/>
                </a:lnTo>
                <a:lnTo>
                  <a:pt x="0" y="126999"/>
                </a:lnTo>
                <a:lnTo>
                  <a:pt x="0" y="894494"/>
                </a:lnTo>
                <a:lnTo>
                  <a:pt x="9980" y="943928"/>
                </a:lnTo>
                <a:lnTo>
                  <a:pt x="37197" y="984296"/>
                </a:lnTo>
                <a:lnTo>
                  <a:pt x="77565" y="1011513"/>
                </a:lnTo>
                <a:lnTo>
                  <a:pt x="127000" y="1021494"/>
                </a:lnTo>
                <a:lnTo>
                  <a:pt x="3122612" y="1021494"/>
                </a:lnTo>
                <a:lnTo>
                  <a:pt x="3172042" y="1011513"/>
                </a:lnTo>
                <a:lnTo>
                  <a:pt x="3212411" y="984296"/>
                </a:lnTo>
                <a:lnTo>
                  <a:pt x="3239630" y="943928"/>
                </a:lnTo>
                <a:lnTo>
                  <a:pt x="3249612" y="894494"/>
                </a:lnTo>
                <a:lnTo>
                  <a:pt x="3249612" y="126999"/>
                </a:lnTo>
                <a:lnTo>
                  <a:pt x="3239630" y="77565"/>
                </a:lnTo>
                <a:lnTo>
                  <a:pt x="3212411" y="37197"/>
                </a:lnTo>
                <a:lnTo>
                  <a:pt x="3172042" y="9980"/>
                </a:lnTo>
                <a:lnTo>
                  <a:pt x="3122612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30343" y="3686891"/>
            <a:ext cx="3249930" cy="1021715"/>
          </a:xfrm>
          <a:custGeom>
            <a:avLst/>
            <a:gdLst/>
            <a:ahLst/>
            <a:cxnLst/>
            <a:rect l="l" t="t" r="r" b="b"/>
            <a:pathLst>
              <a:path w="3249929" h="1021714">
                <a:moveTo>
                  <a:pt x="3122612" y="0"/>
                </a:moveTo>
                <a:lnTo>
                  <a:pt x="127000" y="0"/>
                </a:lnTo>
                <a:lnTo>
                  <a:pt x="77565" y="9980"/>
                </a:lnTo>
                <a:lnTo>
                  <a:pt x="37197" y="37197"/>
                </a:lnTo>
                <a:lnTo>
                  <a:pt x="9980" y="77565"/>
                </a:lnTo>
                <a:lnTo>
                  <a:pt x="0" y="126999"/>
                </a:lnTo>
                <a:lnTo>
                  <a:pt x="0" y="894494"/>
                </a:lnTo>
                <a:lnTo>
                  <a:pt x="9980" y="943928"/>
                </a:lnTo>
                <a:lnTo>
                  <a:pt x="37197" y="984296"/>
                </a:lnTo>
                <a:lnTo>
                  <a:pt x="77565" y="1011513"/>
                </a:lnTo>
                <a:lnTo>
                  <a:pt x="127000" y="1021494"/>
                </a:lnTo>
                <a:lnTo>
                  <a:pt x="3122612" y="1021494"/>
                </a:lnTo>
                <a:lnTo>
                  <a:pt x="3172042" y="1011513"/>
                </a:lnTo>
                <a:lnTo>
                  <a:pt x="3212411" y="984296"/>
                </a:lnTo>
                <a:lnTo>
                  <a:pt x="3239630" y="943928"/>
                </a:lnTo>
                <a:lnTo>
                  <a:pt x="3249612" y="894494"/>
                </a:lnTo>
                <a:lnTo>
                  <a:pt x="3249612" y="126999"/>
                </a:lnTo>
                <a:lnTo>
                  <a:pt x="3239630" y="77565"/>
                </a:lnTo>
                <a:lnTo>
                  <a:pt x="3212411" y="37197"/>
                </a:lnTo>
                <a:lnTo>
                  <a:pt x="3172042" y="9980"/>
                </a:lnTo>
                <a:lnTo>
                  <a:pt x="3122612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52600" y="3686891"/>
            <a:ext cx="3249930" cy="1021715"/>
          </a:xfrm>
          <a:custGeom>
            <a:avLst/>
            <a:gdLst/>
            <a:ahLst/>
            <a:cxnLst/>
            <a:rect l="l" t="t" r="r" b="b"/>
            <a:pathLst>
              <a:path w="3249929" h="1021714">
                <a:moveTo>
                  <a:pt x="3122612" y="0"/>
                </a:moveTo>
                <a:lnTo>
                  <a:pt x="127000" y="0"/>
                </a:lnTo>
                <a:lnTo>
                  <a:pt x="77565" y="9980"/>
                </a:lnTo>
                <a:lnTo>
                  <a:pt x="37197" y="37197"/>
                </a:lnTo>
                <a:lnTo>
                  <a:pt x="9980" y="77565"/>
                </a:lnTo>
                <a:lnTo>
                  <a:pt x="0" y="126999"/>
                </a:lnTo>
                <a:lnTo>
                  <a:pt x="0" y="894494"/>
                </a:lnTo>
                <a:lnTo>
                  <a:pt x="9980" y="943928"/>
                </a:lnTo>
                <a:lnTo>
                  <a:pt x="37197" y="984296"/>
                </a:lnTo>
                <a:lnTo>
                  <a:pt x="77565" y="1011513"/>
                </a:lnTo>
                <a:lnTo>
                  <a:pt x="127000" y="1021494"/>
                </a:lnTo>
                <a:lnTo>
                  <a:pt x="3122612" y="1021494"/>
                </a:lnTo>
                <a:lnTo>
                  <a:pt x="3172042" y="1011513"/>
                </a:lnTo>
                <a:lnTo>
                  <a:pt x="3212411" y="984296"/>
                </a:lnTo>
                <a:lnTo>
                  <a:pt x="3239630" y="943928"/>
                </a:lnTo>
                <a:lnTo>
                  <a:pt x="3249612" y="894494"/>
                </a:lnTo>
                <a:lnTo>
                  <a:pt x="3249612" y="126999"/>
                </a:lnTo>
                <a:lnTo>
                  <a:pt x="3239630" y="77565"/>
                </a:lnTo>
                <a:lnTo>
                  <a:pt x="3212411" y="37197"/>
                </a:lnTo>
                <a:lnTo>
                  <a:pt x="3172042" y="9980"/>
                </a:lnTo>
                <a:lnTo>
                  <a:pt x="3122612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621769" y="2638693"/>
            <a:ext cx="6553200" cy="883285"/>
          </a:xfrm>
          <a:custGeom>
            <a:avLst/>
            <a:gdLst/>
            <a:ahLst/>
            <a:cxnLst/>
            <a:rect l="l" t="t" r="r" b="b"/>
            <a:pathLst>
              <a:path w="6553200" h="883285">
                <a:moveTo>
                  <a:pt x="6425958" y="0"/>
                </a:moveTo>
                <a:lnTo>
                  <a:pt x="127000" y="0"/>
                </a:lnTo>
                <a:lnTo>
                  <a:pt x="77565" y="9980"/>
                </a:lnTo>
                <a:lnTo>
                  <a:pt x="37197" y="37197"/>
                </a:lnTo>
                <a:lnTo>
                  <a:pt x="9980" y="77565"/>
                </a:lnTo>
                <a:lnTo>
                  <a:pt x="0" y="127000"/>
                </a:lnTo>
                <a:lnTo>
                  <a:pt x="0" y="755940"/>
                </a:lnTo>
                <a:lnTo>
                  <a:pt x="9980" y="805374"/>
                </a:lnTo>
                <a:lnTo>
                  <a:pt x="37197" y="845743"/>
                </a:lnTo>
                <a:lnTo>
                  <a:pt x="77565" y="872960"/>
                </a:lnTo>
                <a:lnTo>
                  <a:pt x="127000" y="882940"/>
                </a:lnTo>
                <a:lnTo>
                  <a:pt x="6425958" y="882940"/>
                </a:lnTo>
                <a:lnTo>
                  <a:pt x="6475388" y="872960"/>
                </a:lnTo>
                <a:lnTo>
                  <a:pt x="6515757" y="845743"/>
                </a:lnTo>
                <a:lnTo>
                  <a:pt x="6542976" y="805374"/>
                </a:lnTo>
                <a:lnTo>
                  <a:pt x="6552958" y="755940"/>
                </a:lnTo>
                <a:lnTo>
                  <a:pt x="6552958" y="127000"/>
                </a:lnTo>
                <a:lnTo>
                  <a:pt x="6542976" y="77565"/>
                </a:lnTo>
                <a:lnTo>
                  <a:pt x="6515757" y="37197"/>
                </a:lnTo>
                <a:lnTo>
                  <a:pt x="6475388" y="9980"/>
                </a:lnTo>
                <a:lnTo>
                  <a:pt x="6425958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42138" y="2888143"/>
            <a:ext cx="3226435" cy="350520"/>
          </a:xfrm>
          <a:custGeom>
            <a:avLst/>
            <a:gdLst/>
            <a:ahLst/>
            <a:cxnLst/>
            <a:rect l="l" t="t" r="r" b="b"/>
            <a:pathLst>
              <a:path w="3226434" h="350519">
                <a:moveTo>
                  <a:pt x="72135" y="5588"/>
                </a:moveTo>
                <a:lnTo>
                  <a:pt x="0" y="5588"/>
                </a:lnTo>
                <a:lnTo>
                  <a:pt x="0" y="344424"/>
                </a:lnTo>
                <a:lnTo>
                  <a:pt x="432307" y="344424"/>
                </a:lnTo>
                <a:lnTo>
                  <a:pt x="432307" y="280924"/>
                </a:lnTo>
                <a:lnTo>
                  <a:pt x="72135" y="280924"/>
                </a:lnTo>
                <a:lnTo>
                  <a:pt x="72135" y="5588"/>
                </a:lnTo>
                <a:close/>
              </a:path>
              <a:path w="3226434" h="350519">
                <a:moveTo>
                  <a:pt x="252475" y="5588"/>
                </a:moveTo>
                <a:lnTo>
                  <a:pt x="179831" y="5588"/>
                </a:lnTo>
                <a:lnTo>
                  <a:pt x="179831" y="280924"/>
                </a:lnTo>
                <a:lnTo>
                  <a:pt x="252475" y="280924"/>
                </a:lnTo>
                <a:lnTo>
                  <a:pt x="252475" y="5588"/>
                </a:lnTo>
                <a:close/>
              </a:path>
              <a:path w="3226434" h="350519">
                <a:moveTo>
                  <a:pt x="432307" y="5588"/>
                </a:moveTo>
                <a:lnTo>
                  <a:pt x="359663" y="5588"/>
                </a:lnTo>
                <a:lnTo>
                  <a:pt x="359663" y="280924"/>
                </a:lnTo>
                <a:lnTo>
                  <a:pt x="432307" y="280924"/>
                </a:lnTo>
                <a:lnTo>
                  <a:pt x="432307" y="5588"/>
                </a:lnTo>
                <a:close/>
              </a:path>
              <a:path w="3226434" h="350519">
                <a:moveTo>
                  <a:pt x="959234" y="0"/>
                </a:moveTo>
                <a:lnTo>
                  <a:pt x="889133" y="12446"/>
                </a:lnTo>
                <a:lnTo>
                  <a:pt x="832238" y="49784"/>
                </a:lnTo>
                <a:lnTo>
                  <a:pt x="794900" y="105791"/>
                </a:lnTo>
                <a:lnTo>
                  <a:pt x="782454" y="175260"/>
                </a:lnTo>
                <a:lnTo>
                  <a:pt x="785566" y="211709"/>
                </a:lnTo>
                <a:lnTo>
                  <a:pt x="810458" y="274701"/>
                </a:lnTo>
                <a:lnTo>
                  <a:pt x="859035" y="322802"/>
                </a:lnTo>
                <a:lnTo>
                  <a:pt x="922533" y="347440"/>
                </a:lnTo>
                <a:lnTo>
                  <a:pt x="959234" y="350520"/>
                </a:lnTo>
                <a:lnTo>
                  <a:pt x="996132" y="347440"/>
                </a:lnTo>
                <a:lnTo>
                  <a:pt x="1029597" y="338201"/>
                </a:lnTo>
                <a:lnTo>
                  <a:pt x="1059631" y="322802"/>
                </a:lnTo>
                <a:lnTo>
                  <a:pt x="1086234" y="301244"/>
                </a:lnTo>
                <a:lnTo>
                  <a:pt x="1098535" y="286512"/>
                </a:lnTo>
                <a:lnTo>
                  <a:pt x="959234" y="286512"/>
                </a:lnTo>
                <a:lnTo>
                  <a:pt x="937236" y="284543"/>
                </a:lnTo>
                <a:lnTo>
                  <a:pt x="899898" y="268795"/>
                </a:lnTo>
                <a:lnTo>
                  <a:pt x="872338" y="238220"/>
                </a:lnTo>
                <a:lnTo>
                  <a:pt x="858368" y="198342"/>
                </a:lnTo>
                <a:lnTo>
                  <a:pt x="856622" y="175260"/>
                </a:lnTo>
                <a:lnTo>
                  <a:pt x="858368" y="152177"/>
                </a:lnTo>
                <a:lnTo>
                  <a:pt x="872338" y="112299"/>
                </a:lnTo>
                <a:lnTo>
                  <a:pt x="899898" y="81724"/>
                </a:lnTo>
                <a:lnTo>
                  <a:pt x="937236" y="65976"/>
                </a:lnTo>
                <a:lnTo>
                  <a:pt x="959234" y="64008"/>
                </a:lnTo>
                <a:lnTo>
                  <a:pt x="1098535" y="64008"/>
                </a:lnTo>
                <a:lnTo>
                  <a:pt x="1086234" y="49276"/>
                </a:lnTo>
                <a:lnTo>
                  <a:pt x="1059631" y="27717"/>
                </a:lnTo>
                <a:lnTo>
                  <a:pt x="1029597" y="12318"/>
                </a:lnTo>
                <a:lnTo>
                  <a:pt x="996132" y="3079"/>
                </a:lnTo>
                <a:lnTo>
                  <a:pt x="959234" y="0"/>
                </a:lnTo>
                <a:close/>
              </a:path>
              <a:path w="3226434" h="350519">
                <a:moveTo>
                  <a:pt x="571701" y="5588"/>
                </a:moveTo>
                <a:lnTo>
                  <a:pt x="499565" y="5588"/>
                </a:lnTo>
                <a:lnTo>
                  <a:pt x="499565" y="344424"/>
                </a:lnTo>
                <a:lnTo>
                  <a:pt x="571701" y="344424"/>
                </a:lnTo>
                <a:lnTo>
                  <a:pt x="571701" y="240284"/>
                </a:lnTo>
                <a:lnTo>
                  <a:pt x="598117" y="208788"/>
                </a:lnTo>
                <a:lnTo>
                  <a:pt x="681201" y="208788"/>
                </a:lnTo>
                <a:lnTo>
                  <a:pt x="645869" y="164592"/>
                </a:lnTo>
                <a:lnTo>
                  <a:pt x="652321" y="156972"/>
                </a:lnTo>
                <a:lnTo>
                  <a:pt x="571701" y="156972"/>
                </a:lnTo>
                <a:lnTo>
                  <a:pt x="571701" y="5588"/>
                </a:lnTo>
                <a:close/>
              </a:path>
              <a:path w="3226434" h="350519">
                <a:moveTo>
                  <a:pt x="681201" y="208788"/>
                </a:moveTo>
                <a:lnTo>
                  <a:pt x="598117" y="208788"/>
                </a:lnTo>
                <a:lnTo>
                  <a:pt x="700733" y="344424"/>
                </a:lnTo>
                <a:lnTo>
                  <a:pt x="789633" y="344424"/>
                </a:lnTo>
                <a:lnTo>
                  <a:pt x="681201" y="208788"/>
                </a:lnTo>
                <a:close/>
              </a:path>
              <a:path w="3226434" h="350519">
                <a:moveTo>
                  <a:pt x="1098535" y="64008"/>
                </a:moveTo>
                <a:lnTo>
                  <a:pt x="959234" y="64008"/>
                </a:lnTo>
                <a:lnTo>
                  <a:pt x="981239" y="65976"/>
                </a:lnTo>
                <a:lnTo>
                  <a:pt x="1001020" y="71882"/>
                </a:lnTo>
                <a:lnTo>
                  <a:pt x="1033910" y="95504"/>
                </a:lnTo>
                <a:lnTo>
                  <a:pt x="1055249" y="131191"/>
                </a:lnTo>
                <a:lnTo>
                  <a:pt x="1062358" y="175260"/>
                </a:lnTo>
                <a:lnTo>
                  <a:pt x="1060582" y="198342"/>
                </a:lnTo>
                <a:lnTo>
                  <a:pt x="1046360" y="238220"/>
                </a:lnTo>
                <a:lnTo>
                  <a:pt x="1018577" y="268795"/>
                </a:lnTo>
                <a:lnTo>
                  <a:pt x="981239" y="284543"/>
                </a:lnTo>
                <a:lnTo>
                  <a:pt x="959234" y="286512"/>
                </a:lnTo>
                <a:lnTo>
                  <a:pt x="1098535" y="286512"/>
                </a:lnTo>
                <a:lnTo>
                  <a:pt x="1108237" y="274891"/>
                </a:lnTo>
                <a:lnTo>
                  <a:pt x="1123953" y="245110"/>
                </a:lnTo>
                <a:lnTo>
                  <a:pt x="1133383" y="211899"/>
                </a:lnTo>
                <a:lnTo>
                  <a:pt x="1136526" y="175260"/>
                </a:lnTo>
                <a:lnTo>
                  <a:pt x="1133383" y="138620"/>
                </a:lnTo>
                <a:lnTo>
                  <a:pt x="1123953" y="105410"/>
                </a:lnTo>
                <a:lnTo>
                  <a:pt x="1108237" y="75628"/>
                </a:lnTo>
                <a:lnTo>
                  <a:pt x="1098535" y="64008"/>
                </a:lnTo>
                <a:close/>
              </a:path>
              <a:path w="3226434" h="350519">
                <a:moveTo>
                  <a:pt x="780489" y="5588"/>
                </a:moveTo>
                <a:lnTo>
                  <a:pt x="691589" y="5588"/>
                </a:lnTo>
                <a:lnTo>
                  <a:pt x="571701" y="156972"/>
                </a:lnTo>
                <a:lnTo>
                  <a:pt x="652321" y="156972"/>
                </a:lnTo>
                <a:lnTo>
                  <a:pt x="780489" y="5588"/>
                </a:lnTo>
                <a:close/>
              </a:path>
              <a:path w="3226434" h="350519">
                <a:moveTo>
                  <a:pt x="1474588" y="5588"/>
                </a:moveTo>
                <a:lnTo>
                  <a:pt x="1233796" y="5588"/>
                </a:lnTo>
                <a:lnTo>
                  <a:pt x="1213984" y="178816"/>
                </a:lnTo>
                <a:lnTo>
                  <a:pt x="1209729" y="207994"/>
                </a:lnTo>
                <a:lnTo>
                  <a:pt x="1198551" y="250920"/>
                </a:lnTo>
                <a:lnTo>
                  <a:pt x="1173726" y="281051"/>
                </a:lnTo>
                <a:lnTo>
                  <a:pt x="1149468" y="286512"/>
                </a:lnTo>
                <a:lnTo>
                  <a:pt x="1149468" y="350520"/>
                </a:lnTo>
                <a:lnTo>
                  <a:pt x="1187565" y="346805"/>
                </a:lnTo>
                <a:lnTo>
                  <a:pt x="1227573" y="328009"/>
                </a:lnTo>
                <a:lnTo>
                  <a:pt x="1253865" y="298704"/>
                </a:lnTo>
                <a:lnTo>
                  <a:pt x="1273039" y="251142"/>
                </a:lnTo>
                <a:lnTo>
                  <a:pt x="1282183" y="208470"/>
                </a:lnTo>
                <a:lnTo>
                  <a:pt x="1298820" y="69088"/>
                </a:lnTo>
                <a:lnTo>
                  <a:pt x="1474588" y="69088"/>
                </a:lnTo>
                <a:lnTo>
                  <a:pt x="1474588" y="5588"/>
                </a:lnTo>
                <a:close/>
              </a:path>
              <a:path w="3226434" h="350519">
                <a:moveTo>
                  <a:pt x="1474588" y="69088"/>
                </a:moveTo>
                <a:lnTo>
                  <a:pt x="1401944" y="69088"/>
                </a:lnTo>
                <a:lnTo>
                  <a:pt x="1401944" y="344424"/>
                </a:lnTo>
                <a:lnTo>
                  <a:pt x="1474588" y="344424"/>
                </a:lnTo>
                <a:lnTo>
                  <a:pt x="1474588" y="69088"/>
                </a:lnTo>
                <a:close/>
              </a:path>
              <a:path w="3226434" h="350519">
                <a:moveTo>
                  <a:pt x="1613500" y="5588"/>
                </a:moveTo>
                <a:lnTo>
                  <a:pt x="1541364" y="5588"/>
                </a:lnTo>
                <a:lnTo>
                  <a:pt x="1541364" y="344424"/>
                </a:lnTo>
                <a:lnTo>
                  <a:pt x="1699860" y="344424"/>
                </a:lnTo>
                <a:lnTo>
                  <a:pt x="1725070" y="342487"/>
                </a:lnTo>
                <a:lnTo>
                  <a:pt x="1766727" y="326993"/>
                </a:lnTo>
                <a:lnTo>
                  <a:pt x="1796507" y="296735"/>
                </a:lnTo>
                <a:lnTo>
                  <a:pt x="1804602" y="280924"/>
                </a:lnTo>
                <a:lnTo>
                  <a:pt x="1613500" y="280924"/>
                </a:lnTo>
                <a:lnTo>
                  <a:pt x="1613500" y="189484"/>
                </a:lnTo>
                <a:lnTo>
                  <a:pt x="1804398" y="189484"/>
                </a:lnTo>
                <a:lnTo>
                  <a:pt x="1796507" y="174148"/>
                </a:lnTo>
                <a:lnTo>
                  <a:pt x="1766535" y="143700"/>
                </a:lnTo>
                <a:lnTo>
                  <a:pt x="1724877" y="127952"/>
                </a:lnTo>
                <a:lnTo>
                  <a:pt x="1699860" y="125984"/>
                </a:lnTo>
                <a:lnTo>
                  <a:pt x="1613500" y="125984"/>
                </a:lnTo>
                <a:lnTo>
                  <a:pt x="1613500" y="5588"/>
                </a:lnTo>
                <a:close/>
              </a:path>
              <a:path w="3226434" h="350519">
                <a:moveTo>
                  <a:pt x="1804398" y="189484"/>
                </a:moveTo>
                <a:lnTo>
                  <a:pt x="1690208" y="189484"/>
                </a:lnTo>
                <a:lnTo>
                  <a:pt x="1700624" y="190277"/>
                </a:lnTo>
                <a:lnTo>
                  <a:pt x="1710022" y="192659"/>
                </a:lnTo>
                <a:lnTo>
                  <a:pt x="1739104" y="225329"/>
                </a:lnTo>
                <a:lnTo>
                  <a:pt x="1739992" y="235204"/>
                </a:lnTo>
                <a:lnTo>
                  <a:pt x="1739104" y="245109"/>
                </a:lnTo>
                <a:lnTo>
                  <a:pt x="1710022" y="277876"/>
                </a:lnTo>
                <a:lnTo>
                  <a:pt x="1690208" y="280924"/>
                </a:lnTo>
                <a:lnTo>
                  <a:pt x="1804602" y="280924"/>
                </a:lnTo>
                <a:lnTo>
                  <a:pt x="1806032" y="278129"/>
                </a:lnTo>
                <a:lnTo>
                  <a:pt x="1811747" y="257619"/>
                </a:lnTo>
                <a:lnTo>
                  <a:pt x="1813652" y="235204"/>
                </a:lnTo>
                <a:lnTo>
                  <a:pt x="1811747" y="213010"/>
                </a:lnTo>
                <a:lnTo>
                  <a:pt x="1806032" y="192659"/>
                </a:lnTo>
                <a:lnTo>
                  <a:pt x="1804398" y="189484"/>
                </a:lnTo>
                <a:close/>
              </a:path>
              <a:path w="3226434" h="350519">
                <a:moveTo>
                  <a:pt x="1930505" y="5588"/>
                </a:moveTo>
                <a:lnTo>
                  <a:pt x="1858369" y="5588"/>
                </a:lnTo>
                <a:lnTo>
                  <a:pt x="1858369" y="344424"/>
                </a:lnTo>
                <a:lnTo>
                  <a:pt x="1930505" y="344424"/>
                </a:lnTo>
                <a:lnTo>
                  <a:pt x="1930505" y="202184"/>
                </a:lnTo>
                <a:lnTo>
                  <a:pt x="2163169" y="202184"/>
                </a:lnTo>
                <a:lnTo>
                  <a:pt x="2163169" y="138684"/>
                </a:lnTo>
                <a:lnTo>
                  <a:pt x="1930505" y="138684"/>
                </a:lnTo>
                <a:lnTo>
                  <a:pt x="1930505" y="5588"/>
                </a:lnTo>
                <a:close/>
              </a:path>
              <a:path w="3226434" h="350519">
                <a:moveTo>
                  <a:pt x="2163169" y="202184"/>
                </a:moveTo>
                <a:lnTo>
                  <a:pt x="2090525" y="202184"/>
                </a:lnTo>
                <a:lnTo>
                  <a:pt x="2090525" y="344424"/>
                </a:lnTo>
                <a:lnTo>
                  <a:pt x="2163169" y="344424"/>
                </a:lnTo>
                <a:lnTo>
                  <a:pt x="2163169" y="202184"/>
                </a:lnTo>
                <a:close/>
              </a:path>
              <a:path w="3226434" h="350519">
                <a:moveTo>
                  <a:pt x="2163169" y="5588"/>
                </a:moveTo>
                <a:lnTo>
                  <a:pt x="2090525" y="5588"/>
                </a:lnTo>
                <a:lnTo>
                  <a:pt x="2090525" y="138684"/>
                </a:lnTo>
                <a:lnTo>
                  <a:pt x="2163169" y="138684"/>
                </a:lnTo>
                <a:lnTo>
                  <a:pt x="2163169" y="5588"/>
                </a:lnTo>
                <a:close/>
              </a:path>
              <a:path w="3226434" h="350519">
                <a:moveTo>
                  <a:pt x="2302082" y="5588"/>
                </a:moveTo>
                <a:lnTo>
                  <a:pt x="2229946" y="5588"/>
                </a:lnTo>
                <a:lnTo>
                  <a:pt x="2229946" y="344424"/>
                </a:lnTo>
                <a:lnTo>
                  <a:pt x="2299542" y="344424"/>
                </a:lnTo>
                <a:lnTo>
                  <a:pt x="2384831" y="224536"/>
                </a:lnTo>
                <a:lnTo>
                  <a:pt x="2302082" y="224536"/>
                </a:lnTo>
                <a:lnTo>
                  <a:pt x="2302082" y="5588"/>
                </a:lnTo>
                <a:close/>
              </a:path>
              <a:path w="3226434" h="350519">
                <a:moveTo>
                  <a:pt x="2533222" y="117348"/>
                </a:moveTo>
                <a:lnTo>
                  <a:pt x="2461086" y="117348"/>
                </a:lnTo>
                <a:lnTo>
                  <a:pt x="2461086" y="344424"/>
                </a:lnTo>
                <a:lnTo>
                  <a:pt x="2533222" y="344424"/>
                </a:lnTo>
                <a:lnTo>
                  <a:pt x="2533222" y="117348"/>
                </a:lnTo>
                <a:close/>
              </a:path>
              <a:path w="3226434" h="350519">
                <a:moveTo>
                  <a:pt x="2533222" y="5588"/>
                </a:moveTo>
                <a:lnTo>
                  <a:pt x="2459054" y="5588"/>
                </a:lnTo>
                <a:lnTo>
                  <a:pt x="2302082" y="224536"/>
                </a:lnTo>
                <a:lnTo>
                  <a:pt x="2384831" y="224536"/>
                </a:lnTo>
                <a:lnTo>
                  <a:pt x="2461086" y="117348"/>
                </a:lnTo>
                <a:lnTo>
                  <a:pt x="2533222" y="117348"/>
                </a:lnTo>
                <a:lnTo>
                  <a:pt x="2533222" y="5588"/>
                </a:lnTo>
                <a:close/>
              </a:path>
              <a:path w="3226434" h="350519">
                <a:moveTo>
                  <a:pt x="2672160" y="5588"/>
                </a:moveTo>
                <a:lnTo>
                  <a:pt x="2600024" y="5588"/>
                </a:lnTo>
                <a:lnTo>
                  <a:pt x="2600024" y="344424"/>
                </a:lnTo>
                <a:lnTo>
                  <a:pt x="2672160" y="344424"/>
                </a:lnTo>
                <a:lnTo>
                  <a:pt x="2672160" y="240284"/>
                </a:lnTo>
                <a:lnTo>
                  <a:pt x="2698576" y="208788"/>
                </a:lnTo>
                <a:lnTo>
                  <a:pt x="2781659" y="208788"/>
                </a:lnTo>
                <a:lnTo>
                  <a:pt x="2746328" y="164592"/>
                </a:lnTo>
                <a:lnTo>
                  <a:pt x="2752779" y="156972"/>
                </a:lnTo>
                <a:lnTo>
                  <a:pt x="2672160" y="156972"/>
                </a:lnTo>
                <a:lnTo>
                  <a:pt x="2672160" y="5588"/>
                </a:lnTo>
                <a:close/>
              </a:path>
              <a:path w="3226434" h="350519">
                <a:moveTo>
                  <a:pt x="2781659" y="208788"/>
                </a:moveTo>
                <a:lnTo>
                  <a:pt x="2698576" y="208788"/>
                </a:lnTo>
                <a:lnTo>
                  <a:pt x="2801192" y="344424"/>
                </a:lnTo>
                <a:lnTo>
                  <a:pt x="2890092" y="344424"/>
                </a:lnTo>
                <a:lnTo>
                  <a:pt x="2781659" y="208788"/>
                </a:lnTo>
                <a:close/>
              </a:path>
              <a:path w="3226434" h="350519">
                <a:moveTo>
                  <a:pt x="2880948" y="5588"/>
                </a:moveTo>
                <a:lnTo>
                  <a:pt x="2792048" y="5588"/>
                </a:lnTo>
                <a:lnTo>
                  <a:pt x="2672160" y="156972"/>
                </a:lnTo>
                <a:lnTo>
                  <a:pt x="2752779" y="156972"/>
                </a:lnTo>
                <a:lnTo>
                  <a:pt x="2880948" y="5588"/>
                </a:lnTo>
                <a:close/>
              </a:path>
              <a:path w="3226434" h="350519">
                <a:moveTo>
                  <a:pt x="2995121" y="5588"/>
                </a:moveTo>
                <a:lnTo>
                  <a:pt x="2922985" y="5588"/>
                </a:lnTo>
                <a:lnTo>
                  <a:pt x="2922985" y="344424"/>
                </a:lnTo>
                <a:lnTo>
                  <a:pt x="2992581" y="344424"/>
                </a:lnTo>
                <a:lnTo>
                  <a:pt x="3077870" y="224536"/>
                </a:lnTo>
                <a:lnTo>
                  <a:pt x="2995121" y="224536"/>
                </a:lnTo>
                <a:lnTo>
                  <a:pt x="2995121" y="5588"/>
                </a:lnTo>
                <a:close/>
              </a:path>
              <a:path w="3226434" h="350519">
                <a:moveTo>
                  <a:pt x="3226261" y="117348"/>
                </a:moveTo>
                <a:lnTo>
                  <a:pt x="3154125" y="117348"/>
                </a:lnTo>
                <a:lnTo>
                  <a:pt x="3154125" y="344424"/>
                </a:lnTo>
                <a:lnTo>
                  <a:pt x="3226261" y="344424"/>
                </a:lnTo>
                <a:lnTo>
                  <a:pt x="3226261" y="117348"/>
                </a:lnTo>
                <a:close/>
              </a:path>
              <a:path w="3226434" h="350519">
                <a:moveTo>
                  <a:pt x="3226261" y="5588"/>
                </a:moveTo>
                <a:lnTo>
                  <a:pt x="3152093" y="5588"/>
                </a:lnTo>
                <a:lnTo>
                  <a:pt x="2995121" y="224536"/>
                </a:lnTo>
                <a:lnTo>
                  <a:pt x="3077870" y="224536"/>
                </a:lnTo>
                <a:lnTo>
                  <a:pt x="3154125" y="117348"/>
                </a:lnTo>
                <a:lnTo>
                  <a:pt x="3226261" y="117348"/>
                </a:lnTo>
                <a:lnTo>
                  <a:pt x="3226261" y="5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935960" y="2888145"/>
            <a:ext cx="3934460" cy="407034"/>
          </a:xfrm>
          <a:custGeom>
            <a:avLst/>
            <a:gdLst/>
            <a:ahLst/>
            <a:cxnLst/>
            <a:rect l="l" t="t" r="r" b="b"/>
            <a:pathLst>
              <a:path w="3934459" h="407035">
                <a:moveTo>
                  <a:pt x="180339" y="0"/>
                </a:moveTo>
                <a:lnTo>
                  <a:pt x="109473" y="12318"/>
                </a:lnTo>
                <a:lnTo>
                  <a:pt x="51307" y="49275"/>
                </a:lnTo>
                <a:lnTo>
                  <a:pt x="12827" y="105155"/>
                </a:lnTo>
                <a:lnTo>
                  <a:pt x="0" y="175259"/>
                </a:lnTo>
                <a:lnTo>
                  <a:pt x="3206" y="212121"/>
                </a:lnTo>
                <a:lnTo>
                  <a:pt x="28860" y="275367"/>
                </a:lnTo>
                <a:lnTo>
                  <a:pt x="78803" y="323087"/>
                </a:lnTo>
                <a:lnTo>
                  <a:pt x="143319" y="347471"/>
                </a:lnTo>
                <a:lnTo>
                  <a:pt x="180339" y="350519"/>
                </a:lnTo>
                <a:lnTo>
                  <a:pt x="224250" y="345312"/>
                </a:lnTo>
                <a:lnTo>
                  <a:pt x="262508" y="329691"/>
                </a:lnTo>
                <a:lnTo>
                  <a:pt x="295116" y="303656"/>
                </a:lnTo>
                <a:lnTo>
                  <a:pt x="307795" y="286511"/>
                </a:lnTo>
                <a:lnTo>
                  <a:pt x="180339" y="286511"/>
                </a:lnTo>
                <a:lnTo>
                  <a:pt x="158242" y="284542"/>
                </a:lnTo>
                <a:lnTo>
                  <a:pt x="120142" y="268794"/>
                </a:lnTo>
                <a:lnTo>
                  <a:pt x="91027" y="238219"/>
                </a:lnTo>
                <a:lnTo>
                  <a:pt x="76041" y="198341"/>
                </a:lnTo>
                <a:lnTo>
                  <a:pt x="74167" y="175259"/>
                </a:lnTo>
                <a:lnTo>
                  <a:pt x="76041" y="152177"/>
                </a:lnTo>
                <a:lnTo>
                  <a:pt x="91027" y="112299"/>
                </a:lnTo>
                <a:lnTo>
                  <a:pt x="120142" y="81724"/>
                </a:lnTo>
                <a:lnTo>
                  <a:pt x="158242" y="65976"/>
                </a:lnTo>
                <a:lnTo>
                  <a:pt x="180339" y="64007"/>
                </a:lnTo>
                <a:lnTo>
                  <a:pt x="308382" y="64007"/>
                </a:lnTo>
                <a:lnTo>
                  <a:pt x="295687" y="46577"/>
                </a:lnTo>
                <a:lnTo>
                  <a:pt x="263270" y="20700"/>
                </a:lnTo>
                <a:lnTo>
                  <a:pt x="224821" y="5175"/>
                </a:lnTo>
                <a:lnTo>
                  <a:pt x="180339" y="0"/>
                </a:lnTo>
                <a:close/>
              </a:path>
              <a:path w="3934459" h="407035">
                <a:moveTo>
                  <a:pt x="260095" y="237235"/>
                </a:moveTo>
                <a:lnTo>
                  <a:pt x="227075" y="272795"/>
                </a:lnTo>
                <a:lnTo>
                  <a:pt x="180339" y="286511"/>
                </a:lnTo>
                <a:lnTo>
                  <a:pt x="307795" y="286511"/>
                </a:lnTo>
                <a:lnTo>
                  <a:pt x="322071" y="267207"/>
                </a:lnTo>
                <a:lnTo>
                  <a:pt x="260095" y="237235"/>
                </a:lnTo>
                <a:close/>
              </a:path>
              <a:path w="3934459" h="407035">
                <a:moveTo>
                  <a:pt x="308382" y="64007"/>
                </a:moveTo>
                <a:lnTo>
                  <a:pt x="180339" y="64007"/>
                </a:lnTo>
                <a:lnTo>
                  <a:pt x="192785" y="64896"/>
                </a:lnTo>
                <a:lnTo>
                  <a:pt x="204723" y="67563"/>
                </a:lnTo>
                <a:lnTo>
                  <a:pt x="246253" y="93852"/>
                </a:lnTo>
                <a:lnTo>
                  <a:pt x="260095" y="113283"/>
                </a:lnTo>
                <a:lnTo>
                  <a:pt x="322071" y="82803"/>
                </a:lnTo>
                <a:lnTo>
                  <a:pt x="308382" y="64007"/>
                </a:lnTo>
                <a:close/>
              </a:path>
              <a:path w="3934459" h="407035">
                <a:moveTo>
                  <a:pt x="515886" y="69087"/>
                </a:moveTo>
                <a:lnTo>
                  <a:pt x="443242" y="69087"/>
                </a:lnTo>
                <a:lnTo>
                  <a:pt x="443242" y="344423"/>
                </a:lnTo>
                <a:lnTo>
                  <a:pt x="515886" y="344423"/>
                </a:lnTo>
                <a:lnTo>
                  <a:pt x="515886" y="69087"/>
                </a:lnTo>
                <a:close/>
              </a:path>
              <a:path w="3934459" h="407035">
                <a:moveTo>
                  <a:pt x="614438" y="5587"/>
                </a:moveTo>
                <a:lnTo>
                  <a:pt x="344182" y="5587"/>
                </a:lnTo>
                <a:lnTo>
                  <a:pt x="344182" y="69087"/>
                </a:lnTo>
                <a:lnTo>
                  <a:pt x="614438" y="69087"/>
                </a:lnTo>
                <a:lnTo>
                  <a:pt x="614438" y="5587"/>
                </a:lnTo>
                <a:close/>
              </a:path>
              <a:path w="3934459" h="407035">
                <a:moveTo>
                  <a:pt x="1269091" y="5587"/>
                </a:moveTo>
                <a:lnTo>
                  <a:pt x="1028299" y="5587"/>
                </a:lnTo>
                <a:lnTo>
                  <a:pt x="1008487" y="178815"/>
                </a:lnTo>
                <a:lnTo>
                  <a:pt x="1005693" y="199167"/>
                </a:lnTo>
                <a:lnTo>
                  <a:pt x="994263" y="245363"/>
                </a:lnTo>
                <a:lnTo>
                  <a:pt x="968069" y="279843"/>
                </a:lnTo>
                <a:lnTo>
                  <a:pt x="943971" y="286511"/>
                </a:lnTo>
                <a:lnTo>
                  <a:pt x="943971" y="406907"/>
                </a:lnTo>
                <a:lnTo>
                  <a:pt x="1016107" y="406907"/>
                </a:lnTo>
                <a:lnTo>
                  <a:pt x="1016107" y="344423"/>
                </a:lnTo>
                <a:lnTo>
                  <a:pt x="1299571" y="344423"/>
                </a:lnTo>
                <a:lnTo>
                  <a:pt x="1299571" y="280923"/>
                </a:lnTo>
                <a:lnTo>
                  <a:pt x="1038967" y="280923"/>
                </a:lnTo>
                <a:lnTo>
                  <a:pt x="1054302" y="263048"/>
                </a:lnTo>
                <a:lnTo>
                  <a:pt x="1066271" y="240918"/>
                </a:lnTo>
                <a:lnTo>
                  <a:pt x="1074876" y="214534"/>
                </a:lnTo>
                <a:lnTo>
                  <a:pt x="1080115" y="183895"/>
                </a:lnTo>
                <a:lnTo>
                  <a:pt x="1093323" y="69087"/>
                </a:lnTo>
                <a:lnTo>
                  <a:pt x="1269091" y="69087"/>
                </a:lnTo>
                <a:lnTo>
                  <a:pt x="1269091" y="5587"/>
                </a:lnTo>
                <a:close/>
              </a:path>
              <a:path w="3934459" h="407035">
                <a:moveTo>
                  <a:pt x="1299571" y="344423"/>
                </a:moveTo>
                <a:lnTo>
                  <a:pt x="1227435" y="344423"/>
                </a:lnTo>
                <a:lnTo>
                  <a:pt x="1227435" y="406907"/>
                </a:lnTo>
                <a:lnTo>
                  <a:pt x="1299571" y="406907"/>
                </a:lnTo>
                <a:lnTo>
                  <a:pt x="1299571" y="344423"/>
                </a:lnTo>
                <a:close/>
              </a:path>
              <a:path w="3934459" h="407035">
                <a:moveTo>
                  <a:pt x="657125" y="268223"/>
                </a:moveTo>
                <a:lnTo>
                  <a:pt x="629693" y="326135"/>
                </a:lnTo>
                <a:lnTo>
                  <a:pt x="636107" y="331247"/>
                </a:lnTo>
                <a:lnTo>
                  <a:pt x="643664" y="335914"/>
                </a:lnTo>
                <a:lnTo>
                  <a:pt x="683922" y="348868"/>
                </a:lnTo>
                <a:lnTo>
                  <a:pt x="706401" y="350519"/>
                </a:lnTo>
                <a:lnTo>
                  <a:pt x="726436" y="349376"/>
                </a:lnTo>
                <a:lnTo>
                  <a:pt x="773965" y="332231"/>
                </a:lnTo>
                <a:lnTo>
                  <a:pt x="807969" y="295655"/>
                </a:lnTo>
                <a:lnTo>
                  <a:pt x="813131" y="286511"/>
                </a:lnTo>
                <a:lnTo>
                  <a:pt x="700813" y="286511"/>
                </a:lnTo>
                <a:lnTo>
                  <a:pt x="690082" y="285368"/>
                </a:lnTo>
                <a:lnTo>
                  <a:pt x="679223" y="281939"/>
                </a:lnTo>
                <a:lnTo>
                  <a:pt x="668238" y="276224"/>
                </a:lnTo>
                <a:lnTo>
                  <a:pt x="657125" y="268223"/>
                </a:lnTo>
                <a:close/>
              </a:path>
              <a:path w="3934459" h="407035">
                <a:moveTo>
                  <a:pt x="706909" y="5587"/>
                </a:moveTo>
                <a:lnTo>
                  <a:pt x="625121" y="5587"/>
                </a:lnTo>
                <a:lnTo>
                  <a:pt x="750089" y="251459"/>
                </a:lnTo>
                <a:lnTo>
                  <a:pt x="744977" y="260412"/>
                </a:lnTo>
                <a:lnTo>
                  <a:pt x="709449" y="286035"/>
                </a:lnTo>
                <a:lnTo>
                  <a:pt x="700813" y="286511"/>
                </a:lnTo>
                <a:lnTo>
                  <a:pt x="813131" y="286511"/>
                </a:lnTo>
                <a:lnTo>
                  <a:pt x="817145" y="279399"/>
                </a:lnTo>
                <a:lnTo>
                  <a:pt x="865094" y="185419"/>
                </a:lnTo>
                <a:lnTo>
                  <a:pt x="790729" y="185419"/>
                </a:lnTo>
                <a:lnTo>
                  <a:pt x="706909" y="5587"/>
                </a:lnTo>
                <a:close/>
              </a:path>
              <a:path w="3934459" h="407035">
                <a:moveTo>
                  <a:pt x="1269091" y="69087"/>
                </a:moveTo>
                <a:lnTo>
                  <a:pt x="1196447" y="69087"/>
                </a:lnTo>
                <a:lnTo>
                  <a:pt x="1196447" y="280923"/>
                </a:lnTo>
                <a:lnTo>
                  <a:pt x="1269091" y="280923"/>
                </a:lnTo>
                <a:lnTo>
                  <a:pt x="1269091" y="69087"/>
                </a:lnTo>
                <a:close/>
              </a:path>
              <a:path w="3934459" h="407035">
                <a:moveTo>
                  <a:pt x="956845" y="5587"/>
                </a:moveTo>
                <a:lnTo>
                  <a:pt x="875057" y="5587"/>
                </a:lnTo>
                <a:lnTo>
                  <a:pt x="790729" y="185419"/>
                </a:lnTo>
                <a:lnTo>
                  <a:pt x="865094" y="185419"/>
                </a:lnTo>
                <a:lnTo>
                  <a:pt x="956845" y="5587"/>
                </a:lnTo>
                <a:close/>
              </a:path>
              <a:path w="3934459" h="407035">
                <a:moveTo>
                  <a:pt x="1581600" y="5587"/>
                </a:moveTo>
                <a:lnTo>
                  <a:pt x="1341824" y="5587"/>
                </a:lnTo>
                <a:lnTo>
                  <a:pt x="1341824" y="344423"/>
                </a:lnTo>
                <a:lnTo>
                  <a:pt x="1581600" y="344423"/>
                </a:lnTo>
                <a:lnTo>
                  <a:pt x="1581600" y="280923"/>
                </a:lnTo>
                <a:lnTo>
                  <a:pt x="1413960" y="280923"/>
                </a:lnTo>
                <a:lnTo>
                  <a:pt x="1413960" y="204215"/>
                </a:lnTo>
                <a:lnTo>
                  <a:pt x="1578044" y="204215"/>
                </a:lnTo>
                <a:lnTo>
                  <a:pt x="1578044" y="140715"/>
                </a:lnTo>
                <a:lnTo>
                  <a:pt x="1413960" y="140715"/>
                </a:lnTo>
                <a:lnTo>
                  <a:pt x="1413960" y="69087"/>
                </a:lnTo>
                <a:lnTo>
                  <a:pt x="1581600" y="69087"/>
                </a:lnTo>
                <a:lnTo>
                  <a:pt x="1581600" y="5587"/>
                </a:lnTo>
                <a:close/>
              </a:path>
              <a:path w="3934459" h="407035">
                <a:moveTo>
                  <a:pt x="1710124" y="5587"/>
                </a:moveTo>
                <a:lnTo>
                  <a:pt x="1637988" y="5587"/>
                </a:lnTo>
                <a:lnTo>
                  <a:pt x="1637988" y="344423"/>
                </a:lnTo>
                <a:lnTo>
                  <a:pt x="1710124" y="344423"/>
                </a:lnTo>
                <a:lnTo>
                  <a:pt x="1710124" y="202183"/>
                </a:lnTo>
                <a:lnTo>
                  <a:pt x="1942788" y="202183"/>
                </a:lnTo>
                <a:lnTo>
                  <a:pt x="1942788" y="138683"/>
                </a:lnTo>
                <a:lnTo>
                  <a:pt x="1710124" y="138683"/>
                </a:lnTo>
                <a:lnTo>
                  <a:pt x="1710124" y="5587"/>
                </a:lnTo>
                <a:close/>
              </a:path>
              <a:path w="3934459" h="407035">
                <a:moveTo>
                  <a:pt x="1942788" y="202183"/>
                </a:moveTo>
                <a:lnTo>
                  <a:pt x="1870144" y="202183"/>
                </a:lnTo>
                <a:lnTo>
                  <a:pt x="1870144" y="344423"/>
                </a:lnTo>
                <a:lnTo>
                  <a:pt x="1942788" y="344423"/>
                </a:lnTo>
                <a:lnTo>
                  <a:pt x="1942788" y="202183"/>
                </a:lnTo>
                <a:close/>
              </a:path>
              <a:path w="3934459" h="407035">
                <a:moveTo>
                  <a:pt x="1942788" y="5587"/>
                </a:moveTo>
                <a:lnTo>
                  <a:pt x="1870144" y="5587"/>
                </a:lnTo>
                <a:lnTo>
                  <a:pt x="1870144" y="138683"/>
                </a:lnTo>
                <a:lnTo>
                  <a:pt x="1942788" y="138683"/>
                </a:lnTo>
                <a:lnTo>
                  <a:pt x="1942788" y="5587"/>
                </a:lnTo>
                <a:close/>
              </a:path>
              <a:path w="3934459" h="407035">
                <a:moveTo>
                  <a:pt x="2160441" y="69087"/>
                </a:moveTo>
                <a:lnTo>
                  <a:pt x="2087797" y="69087"/>
                </a:lnTo>
                <a:lnTo>
                  <a:pt x="2087797" y="344423"/>
                </a:lnTo>
                <a:lnTo>
                  <a:pt x="2160441" y="344423"/>
                </a:lnTo>
                <a:lnTo>
                  <a:pt x="2160441" y="69087"/>
                </a:lnTo>
                <a:close/>
              </a:path>
              <a:path w="3934459" h="407035">
                <a:moveTo>
                  <a:pt x="2258993" y="5587"/>
                </a:moveTo>
                <a:lnTo>
                  <a:pt x="1988737" y="5587"/>
                </a:lnTo>
                <a:lnTo>
                  <a:pt x="1988737" y="69087"/>
                </a:lnTo>
                <a:lnTo>
                  <a:pt x="2258993" y="69087"/>
                </a:lnTo>
                <a:lnTo>
                  <a:pt x="2258993" y="5587"/>
                </a:lnTo>
                <a:close/>
              </a:path>
              <a:path w="3934459" h="407035">
                <a:moveTo>
                  <a:pt x="2377369" y="5587"/>
                </a:moveTo>
                <a:lnTo>
                  <a:pt x="2305233" y="5587"/>
                </a:lnTo>
                <a:lnTo>
                  <a:pt x="2305233" y="344423"/>
                </a:lnTo>
                <a:lnTo>
                  <a:pt x="2463729" y="344423"/>
                </a:lnTo>
                <a:lnTo>
                  <a:pt x="2488939" y="342486"/>
                </a:lnTo>
                <a:lnTo>
                  <a:pt x="2530597" y="326992"/>
                </a:lnTo>
                <a:lnTo>
                  <a:pt x="2560376" y="296735"/>
                </a:lnTo>
                <a:lnTo>
                  <a:pt x="2568471" y="280923"/>
                </a:lnTo>
                <a:lnTo>
                  <a:pt x="2377369" y="280923"/>
                </a:lnTo>
                <a:lnTo>
                  <a:pt x="2377369" y="189483"/>
                </a:lnTo>
                <a:lnTo>
                  <a:pt x="2568268" y="189483"/>
                </a:lnTo>
                <a:lnTo>
                  <a:pt x="2560376" y="174148"/>
                </a:lnTo>
                <a:lnTo>
                  <a:pt x="2530404" y="143700"/>
                </a:lnTo>
                <a:lnTo>
                  <a:pt x="2488746" y="127952"/>
                </a:lnTo>
                <a:lnTo>
                  <a:pt x="2463729" y="125983"/>
                </a:lnTo>
                <a:lnTo>
                  <a:pt x="2377369" y="125983"/>
                </a:lnTo>
                <a:lnTo>
                  <a:pt x="2377369" y="5587"/>
                </a:lnTo>
                <a:close/>
              </a:path>
              <a:path w="3934459" h="407035">
                <a:moveTo>
                  <a:pt x="2568268" y="189483"/>
                </a:moveTo>
                <a:lnTo>
                  <a:pt x="2454077" y="189483"/>
                </a:lnTo>
                <a:lnTo>
                  <a:pt x="2464493" y="190277"/>
                </a:lnTo>
                <a:lnTo>
                  <a:pt x="2473891" y="192658"/>
                </a:lnTo>
                <a:lnTo>
                  <a:pt x="2502973" y="225329"/>
                </a:lnTo>
                <a:lnTo>
                  <a:pt x="2503861" y="235203"/>
                </a:lnTo>
                <a:lnTo>
                  <a:pt x="2502973" y="245109"/>
                </a:lnTo>
                <a:lnTo>
                  <a:pt x="2473891" y="277875"/>
                </a:lnTo>
                <a:lnTo>
                  <a:pt x="2454077" y="280923"/>
                </a:lnTo>
                <a:lnTo>
                  <a:pt x="2568471" y="280923"/>
                </a:lnTo>
                <a:lnTo>
                  <a:pt x="2569901" y="278129"/>
                </a:lnTo>
                <a:lnTo>
                  <a:pt x="2575616" y="257618"/>
                </a:lnTo>
                <a:lnTo>
                  <a:pt x="2577521" y="235203"/>
                </a:lnTo>
                <a:lnTo>
                  <a:pt x="2575616" y="213010"/>
                </a:lnTo>
                <a:lnTo>
                  <a:pt x="2569901" y="192658"/>
                </a:lnTo>
                <a:lnTo>
                  <a:pt x="2568268" y="189483"/>
                </a:lnTo>
                <a:close/>
              </a:path>
              <a:path w="3934459" h="407035">
                <a:moveTo>
                  <a:pt x="2678613" y="5587"/>
                </a:moveTo>
                <a:lnTo>
                  <a:pt x="2605969" y="5587"/>
                </a:lnTo>
                <a:lnTo>
                  <a:pt x="2605969" y="344423"/>
                </a:lnTo>
                <a:lnTo>
                  <a:pt x="2678613" y="344423"/>
                </a:lnTo>
                <a:lnTo>
                  <a:pt x="2678613" y="5587"/>
                </a:lnTo>
                <a:close/>
              </a:path>
              <a:path w="3934459" h="407035">
                <a:moveTo>
                  <a:pt x="3039827" y="0"/>
                </a:moveTo>
                <a:lnTo>
                  <a:pt x="2968957" y="12318"/>
                </a:lnTo>
                <a:lnTo>
                  <a:pt x="2910795" y="49275"/>
                </a:lnTo>
                <a:lnTo>
                  <a:pt x="2872310" y="105155"/>
                </a:lnTo>
                <a:lnTo>
                  <a:pt x="2859487" y="175259"/>
                </a:lnTo>
                <a:lnTo>
                  <a:pt x="2862692" y="212121"/>
                </a:lnTo>
                <a:lnTo>
                  <a:pt x="2888344" y="275367"/>
                </a:lnTo>
                <a:lnTo>
                  <a:pt x="2938289" y="323087"/>
                </a:lnTo>
                <a:lnTo>
                  <a:pt x="3002803" y="347471"/>
                </a:lnTo>
                <a:lnTo>
                  <a:pt x="3039827" y="350519"/>
                </a:lnTo>
                <a:lnTo>
                  <a:pt x="3083732" y="345312"/>
                </a:lnTo>
                <a:lnTo>
                  <a:pt x="3121989" y="329691"/>
                </a:lnTo>
                <a:lnTo>
                  <a:pt x="3154598" y="303656"/>
                </a:lnTo>
                <a:lnTo>
                  <a:pt x="3167280" y="286511"/>
                </a:lnTo>
                <a:lnTo>
                  <a:pt x="3039827" y="286511"/>
                </a:lnTo>
                <a:lnTo>
                  <a:pt x="3017726" y="284542"/>
                </a:lnTo>
                <a:lnTo>
                  <a:pt x="2979626" y="268794"/>
                </a:lnTo>
                <a:lnTo>
                  <a:pt x="2950510" y="238219"/>
                </a:lnTo>
                <a:lnTo>
                  <a:pt x="2935527" y="198341"/>
                </a:lnTo>
                <a:lnTo>
                  <a:pt x="2933655" y="175259"/>
                </a:lnTo>
                <a:lnTo>
                  <a:pt x="2935527" y="152177"/>
                </a:lnTo>
                <a:lnTo>
                  <a:pt x="2950510" y="112299"/>
                </a:lnTo>
                <a:lnTo>
                  <a:pt x="2979626" y="81724"/>
                </a:lnTo>
                <a:lnTo>
                  <a:pt x="3017726" y="65976"/>
                </a:lnTo>
                <a:lnTo>
                  <a:pt x="3039827" y="64007"/>
                </a:lnTo>
                <a:lnTo>
                  <a:pt x="3167867" y="64007"/>
                </a:lnTo>
                <a:lnTo>
                  <a:pt x="3155170" y="46577"/>
                </a:lnTo>
                <a:lnTo>
                  <a:pt x="3122751" y="20700"/>
                </a:lnTo>
                <a:lnTo>
                  <a:pt x="3084304" y="5175"/>
                </a:lnTo>
                <a:lnTo>
                  <a:pt x="3039827" y="0"/>
                </a:lnTo>
                <a:close/>
              </a:path>
              <a:path w="3934459" h="407035">
                <a:moveTo>
                  <a:pt x="3119583" y="237235"/>
                </a:moveTo>
                <a:lnTo>
                  <a:pt x="3086563" y="272795"/>
                </a:lnTo>
                <a:lnTo>
                  <a:pt x="3039827" y="286511"/>
                </a:lnTo>
                <a:lnTo>
                  <a:pt x="3167280" y="286511"/>
                </a:lnTo>
                <a:lnTo>
                  <a:pt x="3181559" y="267207"/>
                </a:lnTo>
                <a:lnTo>
                  <a:pt x="3119583" y="237235"/>
                </a:lnTo>
                <a:close/>
              </a:path>
              <a:path w="3934459" h="407035">
                <a:moveTo>
                  <a:pt x="3167867" y="64007"/>
                </a:moveTo>
                <a:lnTo>
                  <a:pt x="3039827" y="64007"/>
                </a:lnTo>
                <a:lnTo>
                  <a:pt x="3052271" y="64896"/>
                </a:lnTo>
                <a:lnTo>
                  <a:pt x="3064209" y="67563"/>
                </a:lnTo>
                <a:lnTo>
                  <a:pt x="3105735" y="93852"/>
                </a:lnTo>
                <a:lnTo>
                  <a:pt x="3119583" y="113283"/>
                </a:lnTo>
                <a:lnTo>
                  <a:pt x="3181559" y="82803"/>
                </a:lnTo>
                <a:lnTo>
                  <a:pt x="3167867" y="64007"/>
                </a:lnTo>
                <a:close/>
              </a:path>
              <a:path w="3934459" h="407035">
                <a:moveTo>
                  <a:pt x="3529297" y="5587"/>
                </a:moveTo>
                <a:lnTo>
                  <a:pt x="3224497" y="5587"/>
                </a:lnTo>
                <a:lnTo>
                  <a:pt x="3224497" y="344423"/>
                </a:lnTo>
                <a:lnTo>
                  <a:pt x="3296633" y="344423"/>
                </a:lnTo>
                <a:lnTo>
                  <a:pt x="3296633" y="69087"/>
                </a:lnTo>
                <a:lnTo>
                  <a:pt x="3529297" y="69087"/>
                </a:lnTo>
                <a:lnTo>
                  <a:pt x="3529297" y="5587"/>
                </a:lnTo>
                <a:close/>
              </a:path>
              <a:path w="3934459" h="407035">
                <a:moveTo>
                  <a:pt x="3529297" y="69087"/>
                </a:moveTo>
                <a:lnTo>
                  <a:pt x="3456653" y="69087"/>
                </a:lnTo>
                <a:lnTo>
                  <a:pt x="3456653" y="344423"/>
                </a:lnTo>
                <a:lnTo>
                  <a:pt x="3529297" y="344423"/>
                </a:lnTo>
                <a:lnTo>
                  <a:pt x="3529297" y="69087"/>
                </a:lnTo>
                <a:close/>
              </a:path>
              <a:path w="3934459" h="407035">
                <a:moveTo>
                  <a:pt x="3756602" y="0"/>
                </a:moveTo>
                <a:lnTo>
                  <a:pt x="3686496" y="12445"/>
                </a:lnTo>
                <a:lnTo>
                  <a:pt x="3629602" y="49783"/>
                </a:lnTo>
                <a:lnTo>
                  <a:pt x="3592261" y="105790"/>
                </a:lnTo>
                <a:lnTo>
                  <a:pt x="3579818" y="175259"/>
                </a:lnTo>
                <a:lnTo>
                  <a:pt x="3582928" y="211708"/>
                </a:lnTo>
                <a:lnTo>
                  <a:pt x="3607818" y="274700"/>
                </a:lnTo>
                <a:lnTo>
                  <a:pt x="3656398" y="322801"/>
                </a:lnTo>
                <a:lnTo>
                  <a:pt x="3719897" y="347439"/>
                </a:lnTo>
                <a:lnTo>
                  <a:pt x="3756602" y="350519"/>
                </a:lnTo>
                <a:lnTo>
                  <a:pt x="3793492" y="347439"/>
                </a:lnTo>
                <a:lnTo>
                  <a:pt x="3826955" y="338200"/>
                </a:lnTo>
                <a:lnTo>
                  <a:pt x="3856991" y="322801"/>
                </a:lnTo>
                <a:lnTo>
                  <a:pt x="3883602" y="301243"/>
                </a:lnTo>
                <a:lnTo>
                  <a:pt x="3895902" y="286511"/>
                </a:lnTo>
                <a:lnTo>
                  <a:pt x="3756602" y="286511"/>
                </a:lnTo>
                <a:lnTo>
                  <a:pt x="3734597" y="284542"/>
                </a:lnTo>
                <a:lnTo>
                  <a:pt x="3697259" y="268794"/>
                </a:lnTo>
                <a:lnTo>
                  <a:pt x="3669700" y="238219"/>
                </a:lnTo>
                <a:lnTo>
                  <a:pt x="3655732" y="198341"/>
                </a:lnTo>
                <a:lnTo>
                  <a:pt x="3653986" y="175259"/>
                </a:lnTo>
                <a:lnTo>
                  <a:pt x="3655732" y="152177"/>
                </a:lnTo>
                <a:lnTo>
                  <a:pt x="3669700" y="112299"/>
                </a:lnTo>
                <a:lnTo>
                  <a:pt x="3697259" y="81724"/>
                </a:lnTo>
                <a:lnTo>
                  <a:pt x="3734597" y="65976"/>
                </a:lnTo>
                <a:lnTo>
                  <a:pt x="3756602" y="64007"/>
                </a:lnTo>
                <a:lnTo>
                  <a:pt x="3895902" y="64007"/>
                </a:lnTo>
                <a:lnTo>
                  <a:pt x="3883602" y="49275"/>
                </a:lnTo>
                <a:lnTo>
                  <a:pt x="3856991" y="27717"/>
                </a:lnTo>
                <a:lnTo>
                  <a:pt x="3826955" y="12318"/>
                </a:lnTo>
                <a:lnTo>
                  <a:pt x="3793492" y="3079"/>
                </a:lnTo>
                <a:lnTo>
                  <a:pt x="3756602" y="0"/>
                </a:lnTo>
                <a:close/>
              </a:path>
              <a:path w="3934459" h="407035">
                <a:moveTo>
                  <a:pt x="3895902" y="64007"/>
                </a:moveTo>
                <a:lnTo>
                  <a:pt x="3756602" y="64007"/>
                </a:lnTo>
                <a:lnTo>
                  <a:pt x="3778600" y="65976"/>
                </a:lnTo>
                <a:lnTo>
                  <a:pt x="3798379" y="71881"/>
                </a:lnTo>
                <a:lnTo>
                  <a:pt x="3831278" y="95503"/>
                </a:lnTo>
                <a:lnTo>
                  <a:pt x="3852612" y="131190"/>
                </a:lnTo>
                <a:lnTo>
                  <a:pt x="3859726" y="175259"/>
                </a:lnTo>
                <a:lnTo>
                  <a:pt x="3857947" y="198341"/>
                </a:lnTo>
                <a:lnTo>
                  <a:pt x="3843722" y="238219"/>
                </a:lnTo>
                <a:lnTo>
                  <a:pt x="3815938" y="268794"/>
                </a:lnTo>
                <a:lnTo>
                  <a:pt x="3778600" y="284542"/>
                </a:lnTo>
                <a:lnTo>
                  <a:pt x="3756602" y="286511"/>
                </a:lnTo>
                <a:lnTo>
                  <a:pt x="3895902" y="286511"/>
                </a:lnTo>
                <a:lnTo>
                  <a:pt x="3905605" y="274890"/>
                </a:lnTo>
                <a:lnTo>
                  <a:pt x="3921321" y="245109"/>
                </a:lnTo>
                <a:lnTo>
                  <a:pt x="3930751" y="211899"/>
                </a:lnTo>
                <a:lnTo>
                  <a:pt x="3933894" y="175259"/>
                </a:lnTo>
                <a:lnTo>
                  <a:pt x="3930751" y="138620"/>
                </a:lnTo>
                <a:lnTo>
                  <a:pt x="3921321" y="105409"/>
                </a:lnTo>
                <a:lnTo>
                  <a:pt x="3905605" y="75628"/>
                </a:lnTo>
                <a:lnTo>
                  <a:pt x="3895902" y="64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61791" y="4053621"/>
            <a:ext cx="2536190" cy="262890"/>
          </a:xfrm>
          <a:custGeom>
            <a:avLst/>
            <a:gdLst/>
            <a:ahLst/>
            <a:cxnLst/>
            <a:rect l="l" t="t" r="r" b="b"/>
            <a:pathLst>
              <a:path w="2536190" h="262889">
                <a:moveTo>
                  <a:pt x="30099" y="187071"/>
                </a:moveTo>
                <a:lnTo>
                  <a:pt x="0" y="224790"/>
                </a:lnTo>
                <a:lnTo>
                  <a:pt x="19264" y="241458"/>
                </a:lnTo>
                <a:lnTo>
                  <a:pt x="42005" y="253365"/>
                </a:lnTo>
                <a:lnTo>
                  <a:pt x="68222" y="260508"/>
                </a:lnTo>
                <a:lnTo>
                  <a:pt x="97917" y="262890"/>
                </a:lnTo>
                <a:lnTo>
                  <a:pt x="119824" y="261413"/>
                </a:lnTo>
                <a:lnTo>
                  <a:pt x="156781" y="249602"/>
                </a:lnTo>
                <a:lnTo>
                  <a:pt x="190548" y="214884"/>
                </a:lnTo>
                <a:lnTo>
                  <a:pt x="97536" y="214884"/>
                </a:lnTo>
                <a:lnTo>
                  <a:pt x="78033" y="213145"/>
                </a:lnTo>
                <a:lnTo>
                  <a:pt x="60293" y="207930"/>
                </a:lnTo>
                <a:lnTo>
                  <a:pt x="44315" y="199239"/>
                </a:lnTo>
                <a:lnTo>
                  <a:pt x="30099" y="187071"/>
                </a:lnTo>
                <a:close/>
              </a:path>
              <a:path w="2536190" h="262889">
                <a:moveTo>
                  <a:pt x="192675" y="139446"/>
                </a:moveTo>
                <a:lnTo>
                  <a:pt x="99060" y="139446"/>
                </a:lnTo>
                <a:lnTo>
                  <a:pt x="109156" y="140088"/>
                </a:lnTo>
                <a:lnTo>
                  <a:pt x="118110" y="142017"/>
                </a:lnTo>
                <a:lnTo>
                  <a:pt x="144780" y="177165"/>
                </a:lnTo>
                <a:lnTo>
                  <a:pt x="143970" y="184856"/>
                </a:lnTo>
                <a:lnTo>
                  <a:pt x="116967" y="212217"/>
                </a:lnTo>
                <a:lnTo>
                  <a:pt x="97536" y="214884"/>
                </a:lnTo>
                <a:lnTo>
                  <a:pt x="190548" y="214884"/>
                </a:lnTo>
                <a:lnTo>
                  <a:pt x="192690" y="211169"/>
                </a:lnTo>
                <a:lnTo>
                  <a:pt x="197905" y="194048"/>
                </a:lnTo>
                <a:lnTo>
                  <a:pt x="199644" y="174879"/>
                </a:lnTo>
                <a:lnTo>
                  <a:pt x="198143" y="157138"/>
                </a:lnTo>
                <a:lnTo>
                  <a:pt x="193643" y="141255"/>
                </a:lnTo>
                <a:lnTo>
                  <a:pt x="192675" y="139446"/>
                </a:lnTo>
                <a:close/>
              </a:path>
              <a:path w="2536190" h="262889">
                <a:moveTo>
                  <a:pt x="182499" y="4191"/>
                </a:moveTo>
                <a:lnTo>
                  <a:pt x="8001" y="4191"/>
                </a:lnTo>
                <a:lnTo>
                  <a:pt x="8001" y="150114"/>
                </a:lnTo>
                <a:lnTo>
                  <a:pt x="45720" y="160020"/>
                </a:lnTo>
                <a:lnTo>
                  <a:pt x="57197" y="151018"/>
                </a:lnTo>
                <a:lnTo>
                  <a:pt x="69913" y="144589"/>
                </a:lnTo>
                <a:lnTo>
                  <a:pt x="83867" y="140731"/>
                </a:lnTo>
                <a:lnTo>
                  <a:pt x="99060" y="139446"/>
                </a:lnTo>
                <a:lnTo>
                  <a:pt x="192675" y="139446"/>
                </a:lnTo>
                <a:lnTo>
                  <a:pt x="186142" y="127230"/>
                </a:lnTo>
                <a:lnTo>
                  <a:pt x="175641" y="115062"/>
                </a:lnTo>
                <a:lnTo>
                  <a:pt x="174193" y="113919"/>
                </a:lnTo>
                <a:lnTo>
                  <a:pt x="62103" y="113919"/>
                </a:lnTo>
                <a:lnTo>
                  <a:pt x="62103" y="51816"/>
                </a:lnTo>
                <a:lnTo>
                  <a:pt x="182499" y="51816"/>
                </a:lnTo>
                <a:lnTo>
                  <a:pt x="182499" y="4191"/>
                </a:lnTo>
                <a:close/>
              </a:path>
              <a:path w="2536190" h="262889">
                <a:moveTo>
                  <a:pt x="118110" y="92583"/>
                </a:moveTo>
                <a:lnTo>
                  <a:pt x="101607" y="93916"/>
                </a:lnTo>
                <a:lnTo>
                  <a:pt x="86772" y="97917"/>
                </a:lnTo>
                <a:lnTo>
                  <a:pt x="73604" y="104584"/>
                </a:lnTo>
                <a:lnTo>
                  <a:pt x="62103" y="113919"/>
                </a:lnTo>
                <a:lnTo>
                  <a:pt x="174193" y="113919"/>
                </a:lnTo>
                <a:lnTo>
                  <a:pt x="163187" y="105227"/>
                </a:lnTo>
                <a:lnTo>
                  <a:pt x="149447" y="98202"/>
                </a:lnTo>
                <a:lnTo>
                  <a:pt x="134421" y="93987"/>
                </a:lnTo>
                <a:lnTo>
                  <a:pt x="118110" y="92583"/>
                </a:lnTo>
                <a:close/>
              </a:path>
              <a:path w="2536190" h="262889">
                <a:moveTo>
                  <a:pt x="525115" y="145542"/>
                </a:moveTo>
                <a:lnTo>
                  <a:pt x="322042" y="145542"/>
                </a:lnTo>
                <a:lnTo>
                  <a:pt x="322042" y="186690"/>
                </a:lnTo>
                <a:lnTo>
                  <a:pt x="525115" y="186690"/>
                </a:lnTo>
                <a:lnTo>
                  <a:pt x="525115" y="145542"/>
                </a:lnTo>
                <a:close/>
              </a:path>
              <a:path w="2536190" h="262889">
                <a:moveTo>
                  <a:pt x="833967" y="4191"/>
                </a:moveTo>
                <a:lnTo>
                  <a:pt x="643086" y="4191"/>
                </a:lnTo>
                <a:lnTo>
                  <a:pt x="643086" y="51816"/>
                </a:lnTo>
                <a:lnTo>
                  <a:pt x="771102" y="51816"/>
                </a:lnTo>
                <a:lnTo>
                  <a:pt x="680043" y="258318"/>
                </a:lnTo>
                <a:lnTo>
                  <a:pt x="739479" y="258318"/>
                </a:lnTo>
                <a:lnTo>
                  <a:pt x="833967" y="41910"/>
                </a:lnTo>
                <a:lnTo>
                  <a:pt x="833967" y="4191"/>
                </a:lnTo>
                <a:close/>
              </a:path>
              <a:path w="2536190" h="262889">
                <a:moveTo>
                  <a:pt x="1018289" y="4191"/>
                </a:moveTo>
                <a:lnTo>
                  <a:pt x="964187" y="4191"/>
                </a:lnTo>
                <a:lnTo>
                  <a:pt x="964187" y="258318"/>
                </a:lnTo>
                <a:lnTo>
                  <a:pt x="1018289" y="258318"/>
                </a:lnTo>
                <a:lnTo>
                  <a:pt x="1018289" y="180213"/>
                </a:lnTo>
                <a:lnTo>
                  <a:pt x="1038101" y="156591"/>
                </a:lnTo>
                <a:lnTo>
                  <a:pt x="1100414" y="156591"/>
                </a:lnTo>
                <a:lnTo>
                  <a:pt x="1073915" y="123444"/>
                </a:lnTo>
                <a:lnTo>
                  <a:pt x="1078754" y="117729"/>
                </a:lnTo>
                <a:lnTo>
                  <a:pt x="1018289" y="117729"/>
                </a:lnTo>
                <a:lnTo>
                  <a:pt x="1018289" y="4191"/>
                </a:lnTo>
                <a:close/>
              </a:path>
              <a:path w="2536190" h="262889">
                <a:moveTo>
                  <a:pt x="1100414" y="156591"/>
                </a:moveTo>
                <a:lnTo>
                  <a:pt x="1038101" y="156591"/>
                </a:lnTo>
                <a:lnTo>
                  <a:pt x="1115063" y="258318"/>
                </a:lnTo>
                <a:lnTo>
                  <a:pt x="1181738" y="258318"/>
                </a:lnTo>
                <a:lnTo>
                  <a:pt x="1100414" y="156591"/>
                </a:lnTo>
                <a:close/>
              </a:path>
              <a:path w="2536190" h="262889">
                <a:moveTo>
                  <a:pt x="1174880" y="4191"/>
                </a:moveTo>
                <a:lnTo>
                  <a:pt x="1108205" y="4191"/>
                </a:lnTo>
                <a:lnTo>
                  <a:pt x="1018289" y="117729"/>
                </a:lnTo>
                <a:lnTo>
                  <a:pt x="1078754" y="117729"/>
                </a:lnTo>
                <a:lnTo>
                  <a:pt x="1174880" y="4191"/>
                </a:lnTo>
                <a:close/>
              </a:path>
              <a:path w="2536190" h="262889">
                <a:moveTo>
                  <a:pt x="1435002" y="4191"/>
                </a:moveTo>
                <a:lnTo>
                  <a:pt x="1254408" y="4191"/>
                </a:lnTo>
                <a:lnTo>
                  <a:pt x="1239549" y="134112"/>
                </a:lnTo>
                <a:lnTo>
                  <a:pt x="1236358" y="155995"/>
                </a:lnTo>
                <a:lnTo>
                  <a:pt x="1222785" y="198501"/>
                </a:lnTo>
                <a:lnTo>
                  <a:pt x="1191162" y="214884"/>
                </a:lnTo>
                <a:lnTo>
                  <a:pt x="1191162" y="262890"/>
                </a:lnTo>
                <a:lnTo>
                  <a:pt x="1235262" y="254960"/>
                </a:lnTo>
                <a:lnTo>
                  <a:pt x="1269457" y="224028"/>
                </a:lnTo>
                <a:lnTo>
                  <a:pt x="1283881" y="188190"/>
                </a:lnTo>
                <a:lnTo>
                  <a:pt x="1293270" y="137922"/>
                </a:lnTo>
                <a:lnTo>
                  <a:pt x="1303176" y="51816"/>
                </a:lnTo>
                <a:lnTo>
                  <a:pt x="1435002" y="51816"/>
                </a:lnTo>
                <a:lnTo>
                  <a:pt x="1435002" y="4191"/>
                </a:lnTo>
                <a:close/>
              </a:path>
              <a:path w="2536190" h="262889">
                <a:moveTo>
                  <a:pt x="1435002" y="51816"/>
                </a:moveTo>
                <a:lnTo>
                  <a:pt x="1380519" y="51816"/>
                </a:lnTo>
                <a:lnTo>
                  <a:pt x="1380519" y="258318"/>
                </a:lnTo>
                <a:lnTo>
                  <a:pt x="1435002" y="258318"/>
                </a:lnTo>
                <a:lnTo>
                  <a:pt x="1435002" y="51816"/>
                </a:lnTo>
                <a:close/>
              </a:path>
              <a:path w="2536190" h="262889">
                <a:moveTo>
                  <a:pt x="1855575" y="0"/>
                </a:moveTo>
                <a:lnTo>
                  <a:pt x="1802425" y="9239"/>
                </a:lnTo>
                <a:lnTo>
                  <a:pt x="1758801" y="36957"/>
                </a:lnTo>
                <a:lnTo>
                  <a:pt x="1729940" y="78867"/>
                </a:lnTo>
                <a:lnTo>
                  <a:pt x="1720320" y="131445"/>
                </a:lnTo>
                <a:lnTo>
                  <a:pt x="1722725" y="159091"/>
                </a:lnTo>
                <a:lnTo>
                  <a:pt x="1741965" y="206525"/>
                </a:lnTo>
                <a:lnTo>
                  <a:pt x="1779423" y="242316"/>
                </a:lnTo>
                <a:lnTo>
                  <a:pt x="1827810" y="260604"/>
                </a:lnTo>
                <a:lnTo>
                  <a:pt x="1855575" y="262890"/>
                </a:lnTo>
                <a:lnTo>
                  <a:pt x="1888508" y="258984"/>
                </a:lnTo>
                <a:lnTo>
                  <a:pt x="1917202" y="247269"/>
                </a:lnTo>
                <a:lnTo>
                  <a:pt x="1941657" y="227742"/>
                </a:lnTo>
                <a:lnTo>
                  <a:pt x="1951167" y="214884"/>
                </a:lnTo>
                <a:lnTo>
                  <a:pt x="1855575" y="214884"/>
                </a:lnTo>
                <a:lnTo>
                  <a:pt x="1839001" y="213407"/>
                </a:lnTo>
                <a:lnTo>
                  <a:pt x="1798425" y="191262"/>
                </a:lnTo>
                <a:lnTo>
                  <a:pt x="1777351" y="148756"/>
                </a:lnTo>
                <a:lnTo>
                  <a:pt x="1775946" y="131445"/>
                </a:lnTo>
                <a:lnTo>
                  <a:pt x="1777351" y="114133"/>
                </a:lnTo>
                <a:lnTo>
                  <a:pt x="1798425" y="71628"/>
                </a:lnTo>
                <a:lnTo>
                  <a:pt x="1839001" y="49482"/>
                </a:lnTo>
                <a:lnTo>
                  <a:pt x="1855575" y="48006"/>
                </a:lnTo>
                <a:lnTo>
                  <a:pt x="1951607" y="48006"/>
                </a:lnTo>
                <a:lnTo>
                  <a:pt x="1942086" y="34932"/>
                </a:lnTo>
                <a:lnTo>
                  <a:pt x="1917773" y="15525"/>
                </a:lnTo>
                <a:lnTo>
                  <a:pt x="1888936" y="3881"/>
                </a:lnTo>
                <a:lnTo>
                  <a:pt x="1855575" y="0"/>
                </a:lnTo>
                <a:close/>
              </a:path>
              <a:path w="2536190" h="262889">
                <a:moveTo>
                  <a:pt x="1624143" y="4191"/>
                </a:moveTo>
                <a:lnTo>
                  <a:pt x="1556325" y="4191"/>
                </a:lnTo>
                <a:lnTo>
                  <a:pt x="1458027" y="258318"/>
                </a:lnTo>
                <a:lnTo>
                  <a:pt x="1519749" y="258318"/>
                </a:lnTo>
                <a:lnTo>
                  <a:pt x="1535751" y="215265"/>
                </a:lnTo>
                <a:lnTo>
                  <a:pt x="1705471" y="215265"/>
                </a:lnTo>
                <a:lnTo>
                  <a:pt x="1687121" y="167640"/>
                </a:lnTo>
                <a:lnTo>
                  <a:pt x="1550610" y="167640"/>
                </a:lnTo>
                <a:lnTo>
                  <a:pt x="1590234" y="58293"/>
                </a:lnTo>
                <a:lnTo>
                  <a:pt x="1644989" y="58293"/>
                </a:lnTo>
                <a:lnTo>
                  <a:pt x="1624143" y="4191"/>
                </a:lnTo>
                <a:close/>
              </a:path>
              <a:path w="2536190" h="262889">
                <a:moveTo>
                  <a:pt x="1705471" y="215265"/>
                </a:moveTo>
                <a:lnTo>
                  <a:pt x="1644717" y="215265"/>
                </a:lnTo>
                <a:lnTo>
                  <a:pt x="1660338" y="258318"/>
                </a:lnTo>
                <a:lnTo>
                  <a:pt x="1722060" y="258318"/>
                </a:lnTo>
                <a:lnTo>
                  <a:pt x="1705471" y="215265"/>
                </a:lnTo>
                <a:close/>
              </a:path>
              <a:path w="2536190" h="262889">
                <a:moveTo>
                  <a:pt x="1915392" y="177927"/>
                </a:moveTo>
                <a:lnTo>
                  <a:pt x="1882435" y="209097"/>
                </a:lnTo>
                <a:lnTo>
                  <a:pt x="1855575" y="214884"/>
                </a:lnTo>
                <a:lnTo>
                  <a:pt x="1951167" y="214884"/>
                </a:lnTo>
                <a:lnTo>
                  <a:pt x="1961874" y="200406"/>
                </a:lnTo>
                <a:lnTo>
                  <a:pt x="1915392" y="177927"/>
                </a:lnTo>
                <a:close/>
              </a:path>
              <a:path w="2536190" h="262889">
                <a:moveTo>
                  <a:pt x="1644989" y="58293"/>
                </a:moveTo>
                <a:lnTo>
                  <a:pt x="1590234" y="58293"/>
                </a:lnTo>
                <a:lnTo>
                  <a:pt x="1629858" y="167640"/>
                </a:lnTo>
                <a:lnTo>
                  <a:pt x="1687121" y="167640"/>
                </a:lnTo>
                <a:lnTo>
                  <a:pt x="1644989" y="58293"/>
                </a:lnTo>
                <a:close/>
              </a:path>
              <a:path w="2536190" h="262889">
                <a:moveTo>
                  <a:pt x="1951607" y="48006"/>
                </a:moveTo>
                <a:lnTo>
                  <a:pt x="1855575" y="48006"/>
                </a:lnTo>
                <a:lnTo>
                  <a:pt x="1864909" y="48672"/>
                </a:lnTo>
                <a:lnTo>
                  <a:pt x="1873863" y="50673"/>
                </a:lnTo>
                <a:lnTo>
                  <a:pt x="1910701" y="77319"/>
                </a:lnTo>
                <a:lnTo>
                  <a:pt x="1915392" y="84963"/>
                </a:lnTo>
                <a:lnTo>
                  <a:pt x="1961874" y="62103"/>
                </a:lnTo>
                <a:lnTo>
                  <a:pt x="1951607" y="48006"/>
                </a:lnTo>
                <a:close/>
              </a:path>
              <a:path w="2536190" h="262889">
                <a:moveTo>
                  <a:pt x="2117144" y="0"/>
                </a:moveTo>
                <a:lnTo>
                  <a:pt x="2063995" y="9239"/>
                </a:lnTo>
                <a:lnTo>
                  <a:pt x="2020370" y="36957"/>
                </a:lnTo>
                <a:lnTo>
                  <a:pt x="1991509" y="78867"/>
                </a:lnTo>
                <a:lnTo>
                  <a:pt x="1981889" y="131445"/>
                </a:lnTo>
                <a:lnTo>
                  <a:pt x="1984294" y="159091"/>
                </a:lnTo>
                <a:lnTo>
                  <a:pt x="2003535" y="206525"/>
                </a:lnTo>
                <a:lnTo>
                  <a:pt x="2040992" y="242316"/>
                </a:lnTo>
                <a:lnTo>
                  <a:pt x="2089379" y="260604"/>
                </a:lnTo>
                <a:lnTo>
                  <a:pt x="2117144" y="262890"/>
                </a:lnTo>
                <a:lnTo>
                  <a:pt x="2150077" y="258984"/>
                </a:lnTo>
                <a:lnTo>
                  <a:pt x="2178771" y="247269"/>
                </a:lnTo>
                <a:lnTo>
                  <a:pt x="2203226" y="227742"/>
                </a:lnTo>
                <a:lnTo>
                  <a:pt x="2212736" y="214884"/>
                </a:lnTo>
                <a:lnTo>
                  <a:pt x="2117144" y="214884"/>
                </a:lnTo>
                <a:lnTo>
                  <a:pt x="2100571" y="213407"/>
                </a:lnTo>
                <a:lnTo>
                  <a:pt x="2059994" y="191262"/>
                </a:lnTo>
                <a:lnTo>
                  <a:pt x="2038920" y="148756"/>
                </a:lnTo>
                <a:lnTo>
                  <a:pt x="2037515" y="131445"/>
                </a:lnTo>
                <a:lnTo>
                  <a:pt x="2038920" y="114133"/>
                </a:lnTo>
                <a:lnTo>
                  <a:pt x="2059994" y="71628"/>
                </a:lnTo>
                <a:lnTo>
                  <a:pt x="2100571" y="49482"/>
                </a:lnTo>
                <a:lnTo>
                  <a:pt x="2117144" y="48006"/>
                </a:lnTo>
                <a:lnTo>
                  <a:pt x="2213176" y="48006"/>
                </a:lnTo>
                <a:lnTo>
                  <a:pt x="2203655" y="34932"/>
                </a:lnTo>
                <a:lnTo>
                  <a:pt x="2179342" y="15525"/>
                </a:lnTo>
                <a:lnTo>
                  <a:pt x="2150505" y="3881"/>
                </a:lnTo>
                <a:lnTo>
                  <a:pt x="2117144" y="0"/>
                </a:lnTo>
                <a:close/>
              </a:path>
              <a:path w="2536190" h="262889">
                <a:moveTo>
                  <a:pt x="2176961" y="177927"/>
                </a:moveTo>
                <a:lnTo>
                  <a:pt x="2144005" y="209097"/>
                </a:lnTo>
                <a:lnTo>
                  <a:pt x="2117144" y="214884"/>
                </a:lnTo>
                <a:lnTo>
                  <a:pt x="2212736" y="214884"/>
                </a:lnTo>
                <a:lnTo>
                  <a:pt x="2223443" y="200406"/>
                </a:lnTo>
                <a:lnTo>
                  <a:pt x="2176961" y="177927"/>
                </a:lnTo>
                <a:close/>
              </a:path>
              <a:path w="2536190" h="262889">
                <a:moveTo>
                  <a:pt x="2213176" y="48006"/>
                </a:moveTo>
                <a:lnTo>
                  <a:pt x="2117144" y="48006"/>
                </a:lnTo>
                <a:lnTo>
                  <a:pt x="2126479" y="48672"/>
                </a:lnTo>
                <a:lnTo>
                  <a:pt x="2135432" y="50673"/>
                </a:lnTo>
                <a:lnTo>
                  <a:pt x="2172270" y="77319"/>
                </a:lnTo>
                <a:lnTo>
                  <a:pt x="2176961" y="84963"/>
                </a:lnTo>
                <a:lnTo>
                  <a:pt x="2223443" y="62103"/>
                </a:lnTo>
                <a:lnTo>
                  <a:pt x="2213176" y="48006"/>
                </a:lnTo>
                <a:close/>
              </a:path>
              <a:path w="2536190" h="262889">
                <a:moveTo>
                  <a:pt x="2309740" y="4191"/>
                </a:moveTo>
                <a:lnTo>
                  <a:pt x="2255638" y="4191"/>
                </a:lnTo>
                <a:lnTo>
                  <a:pt x="2255638" y="258318"/>
                </a:lnTo>
                <a:lnTo>
                  <a:pt x="2374510" y="258318"/>
                </a:lnTo>
                <a:lnTo>
                  <a:pt x="2393417" y="256865"/>
                </a:lnTo>
                <a:lnTo>
                  <a:pt x="2436994" y="235077"/>
                </a:lnTo>
                <a:lnTo>
                  <a:pt x="2453066" y="210693"/>
                </a:lnTo>
                <a:lnTo>
                  <a:pt x="2309740" y="210693"/>
                </a:lnTo>
                <a:lnTo>
                  <a:pt x="2309740" y="142113"/>
                </a:lnTo>
                <a:lnTo>
                  <a:pt x="2452913" y="142113"/>
                </a:lnTo>
                <a:lnTo>
                  <a:pt x="2446995" y="130611"/>
                </a:lnTo>
                <a:lnTo>
                  <a:pt x="2409943" y="100393"/>
                </a:lnTo>
                <a:lnTo>
                  <a:pt x="2374510" y="94488"/>
                </a:lnTo>
                <a:lnTo>
                  <a:pt x="2309740" y="94488"/>
                </a:lnTo>
                <a:lnTo>
                  <a:pt x="2309740" y="4191"/>
                </a:lnTo>
                <a:close/>
              </a:path>
              <a:path w="2536190" h="262889">
                <a:moveTo>
                  <a:pt x="2452913" y="142113"/>
                </a:moveTo>
                <a:lnTo>
                  <a:pt x="2367271" y="142113"/>
                </a:lnTo>
                <a:lnTo>
                  <a:pt x="2375081" y="142708"/>
                </a:lnTo>
                <a:lnTo>
                  <a:pt x="2382130" y="144494"/>
                </a:lnTo>
                <a:lnTo>
                  <a:pt x="2404609" y="176403"/>
                </a:lnTo>
                <a:lnTo>
                  <a:pt x="2403942" y="183832"/>
                </a:lnTo>
                <a:lnTo>
                  <a:pt x="2375081" y="210121"/>
                </a:lnTo>
                <a:lnTo>
                  <a:pt x="2367271" y="210693"/>
                </a:lnTo>
                <a:lnTo>
                  <a:pt x="2453066" y="210693"/>
                </a:lnTo>
                <a:lnTo>
                  <a:pt x="2454139" y="208597"/>
                </a:lnTo>
                <a:lnTo>
                  <a:pt x="2458425" y="193214"/>
                </a:lnTo>
                <a:lnTo>
                  <a:pt x="2459854" y="176403"/>
                </a:lnTo>
                <a:lnTo>
                  <a:pt x="2458425" y="159758"/>
                </a:lnTo>
                <a:lnTo>
                  <a:pt x="2454139" y="144494"/>
                </a:lnTo>
                <a:lnTo>
                  <a:pt x="2452913" y="142113"/>
                </a:lnTo>
                <a:close/>
              </a:path>
              <a:path w="2536190" h="262889">
                <a:moveTo>
                  <a:pt x="2535673" y="4191"/>
                </a:moveTo>
                <a:lnTo>
                  <a:pt x="2481190" y="4191"/>
                </a:lnTo>
                <a:lnTo>
                  <a:pt x="2481190" y="258318"/>
                </a:lnTo>
                <a:lnTo>
                  <a:pt x="2535673" y="258318"/>
                </a:lnTo>
                <a:lnTo>
                  <a:pt x="2535673" y="4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47868" y="3686891"/>
            <a:ext cx="3185642" cy="102149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89047" y="3686891"/>
            <a:ext cx="3185642" cy="102149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7957" y="5093817"/>
            <a:ext cx="2528684" cy="1548180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2012046" y="7125817"/>
            <a:ext cx="1842135" cy="560705"/>
          </a:xfrm>
          <a:custGeom>
            <a:avLst/>
            <a:gdLst/>
            <a:ahLst/>
            <a:cxnLst/>
            <a:rect l="l" t="t" r="r" b="b"/>
            <a:pathLst>
              <a:path w="1842135" h="560704">
                <a:moveTo>
                  <a:pt x="587777" y="197916"/>
                </a:moveTo>
                <a:lnTo>
                  <a:pt x="557703" y="236524"/>
                </a:lnTo>
                <a:lnTo>
                  <a:pt x="566365" y="245821"/>
                </a:lnTo>
                <a:lnTo>
                  <a:pt x="576500" y="254203"/>
                </a:lnTo>
                <a:lnTo>
                  <a:pt x="615514" y="273381"/>
                </a:lnTo>
                <a:lnTo>
                  <a:pt x="664587" y="280009"/>
                </a:lnTo>
                <a:lnTo>
                  <a:pt x="687574" y="278638"/>
                </a:lnTo>
                <a:lnTo>
                  <a:pt x="726385" y="267665"/>
                </a:lnTo>
                <a:lnTo>
                  <a:pt x="764155" y="232462"/>
                </a:lnTo>
                <a:lnTo>
                  <a:pt x="765472" y="228803"/>
                </a:lnTo>
                <a:lnTo>
                  <a:pt x="662555" y="228803"/>
                </a:lnTo>
                <a:lnTo>
                  <a:pt x="652395" y="228295"/>
                </a:lnTo>
                <a:lnTo>
                  <a:pt x="612162" y="216052"/>
                </a:lnTo>
                <a:lnTo>
                  <a:pt x="595093" y="204674"/>
                </a:lnTo>
                <a:lnTo>
                  <a:pt x="587777" y="197916"/>
                </a:lnTo>
                <a:close/>
              </a:path>
              <a:path w="1842135" h="560704">
                <a:moveTo>
                  <a:pt x="758853" y="162966"/>
                </a:moveTo>
                <a:lnTo>
                  <a:pt x="659303" y="162966"/>
                </a:lnTo>
                <a:lnTo>
                  <a:pt x="672563" y="163449"/>
                </a:lnTo>
                <a:lnTo>
                  <a:pt x="683891" y="164898"/>
                </a:lnTo>
                <a:lnTo>
                  <a:pt x="713761" y="194259"/>
                </a:lnTo>
                <a:lnTo>
                  <a:pt x="712923" y="201626"/>
                </a:lnTo>
                <a:lnTo>
                  <a:pt x="674061" y="228219"/>
                </a:lnTo>
                <a:lnTo>
                  <a:pt x="662555" y="228803"/>
                </a:lnTo>
                <a:lnTo>
                  <a:pt x="765472" y="228803"/>
                </a:lnTo>
                <a:lnTo>
                  <a:pt x="769641" y="217221"/>
                </a:lnTo>
                <a:lnTo>
                  <a:pt x="771470" y="200355"/>
                </a:lnTo>
                <a:lnTo>
                  <a:pt x="770225" y="187020"/>
                </a:lnTo>
                <a:lnTo>
                  <a:pt x="766492" y="175056"/>
                </a:lnTo>
                <a:lnTo>
                  <a:pt x="760269" y="164465"/>
                </a:lnTo>
                <a:lnTo>
                  <a:pt x="758853" y="162966"/>
                </a:lnTo>
                <a:close/>
              </a:path>
              <a:path w="1842135" h="560704">
                <a:moveTo>
                  <a:pt x="625572" y="111760"/>
                </a:moveTo>
                <a:lnTo>
                  <a:pt x="625572" y="163779"/>
                </a:lnTo>
                <a:lnTo>
                  <a:pt x="630729" y="163421"/>
                </a:lnTo>
                <a:lnTo>
                  <a:pt x="638069" y="163168"/>
                </a:lnTo>
                <a:lnTo>
                  <a:pt x="647594" y="163016"/>
                </a:lnTo>
                <a:lnTo>
                  <a:pt x="758853" y="162966"/>
                </a:lnTo>
                <a:lnTo>
                  <a:pt x="751556" y="155244"/>
                </a:lnTo>
                <a:lnTo>
                  <a:pt x="741523" y="147448"/>
                </a:lnTo>
                <a:lnTo>
                  <a:pt x="730932" y="141530"/>
                </a:lnTo>
                <a:lnTo>
                  <a:pt x="719781" y="137490"/>
                </a:lnTo>
                <a:lnTo>
                  <a:pt x="708071" y="135331"/>
                </a:lnTo>
                <a:lnTo>
                  <a:pt x="719832" y="132357"/>
                </a:lnTo>
                <a:lnTo>
                  <a:pt x="730728" y="127911"/>
                </a:lnTo>
                <a:lnTo>
                  <a:pt x="740761" y="121993"/>
                </a:lnTo>
                <a:lnTo>
                  <a:pt x="749931" y="114604"/>
                </a:lnTo>
                <a:lnTo>
                  <a:pt x="752046" y="112166"/>
                </a:lnTo>
                <a:lnTo>
                  <a:pt x="659303" y="112166"/>
                </a:lnTo>
                <a:lnTo>
                  <a:pt x="636444" y="112063"/>
                </a:lnTo>
                <a:lnTo>
                  <a:pt x="629509" y="111936"/>
                </a:lnTo>
                <a:lnTo>
                  <a:pt x="625572" y="111760"/>
                </a:lnTo>
                <a:close/>
              </a:path>
              <a:path w="1842135" h="560704">
                <a:moveTo>
                  <a:pt x="763375" y="51206"/>
                </a:moveTo>
                <a:lnTo>
                  <a:pt x="658897" y="51206"/>
                </a:lnTo>
                <a:lnTo>
                  <a:pt x="669540" y="51739"/>
                </a:lnTo>
                <a:lnTo>
                  <a:pt x="679116" y="53340"/>
                </a:lnTo>
                <a:lnTo>
                  <a:pt x="709291" y="83312"/>
                </a:lnTo>
                <a:lnTo>
                  <a:pt x="706166" y="95937"/>
                </a:lnTo>
                <a:lnTo>
                  <a:pt x="696794" y="104954"/>
                </a:lnTo>
                <a:lnTo>
                  <a:pt x="681173" y="110363"/>
                </a:lnTo>
                <a:lnTo>
                  <a:pt x="659303" y="112166"/>
                </a:lnTo>
                <a:lnTo>
                  <a:pt x="752046" y="112166"/>
                </a:lnTo>
                <a:lnTo>
                  <a:pt x="757576" y="105789"/>
                </a:lnTo>
                <a:lnTo>
                  <a:pt x="763037" y="96010"/>
                </a:lnTo>
                <a:lnTo>
                  <a:pt x="766314" y="85267"/>
                </a:lnTo>
                <a:lnTo>
                  <a:pt x="767406" y="73558"/>
                </a:lnTo>
                <a:lnTo>
                  <a:pt x="765679" y="57554"/>
                </a:lnTo>
                <a:lnTo>
                  <a:pt x="763375" y="51206"/>
                </a:lnTo>
                <a:close/>
              </a:path>
              <a:path w="1842135" h="560704">
                <a:moveTo>
                  <a:pt x="664993" y="0"/>
                </a:moveTo>
                <a:lnTo>
                  <a:pt x="633980" y="2692"/>
                </a:lnTo>
                <a:lnTo>
                  <a:pt x="606371" y="10771"/>
                </a:lnTo>
                <a:lnTo>
                  <a:pt x="582164" y="24233"/>
                </a:lnTo>
                <a:lnTo>
                  <a:pt x="561361" y="43078"/>
                </a:lnTo>
                <a:lnTo>
                  <a:pt x="590215" y="79248"/>
                </a:lnTo>
                <a:lnTo>
                  <a:pt x="605481" y="66979"/>
                </a:lnTo>
                <a:lnTo>
                  <a:pt x="622016" y="58216"/>
                </a:lnTo>
                <a:lnTo>
                  <a:pt x="639822" y="52959"/>
                </a:lnTo>
                <a:lnTo>
                  <a:pt x="658897" y="51206"/>
                </a:lnTo>
                <a:lnTo>
                  <a:pt x="763375" y="51206"/>
                </a:lnTo>
                <a:lnTo>
                  <a:pt x="760497" y="43278"/>
                </a:lnTo>
                <a:lnTo>
                  <a:pt x="724886" y="11203"/>
                </a:lnTo>
                <a:lnTo>
                  <a:pt x="687498" y="1245"/>
                </a:lnTo>
                <a:lnTo>
                  <a:pt x="664993" y="0"/>
                </a:lnTo>
                <a:close/>
              </a:path>
              <a:path w="1842135" h="560704">
                <a:moveTo>
                  <a:pt x="914083" y="0"/>
                </a:moveTo>
                <a:lnTo>
                  <a:pt x="864552" y="11658"/>
                </a:lnTo>
                <a:lnTo>
                  <a:pt x="828331" y="43994"/>
                </a:lnTo>
                <a:lnTo>
                  <a:pt x="808316" y="88136"/>
                </a:lnTo>
                <a:lnTo>
                  <a:pt x="801916" y="139801"/>
                </a:lnTo>
                <a:lnTo>
                  <a:pt x="802627" y="157734"/>
                </a:lnTo>
                <a:lnTo>
                  <a:pt x="813295" y="207264"/>
                </a:lnTo>
                <a:lnTo>
                  <a:pt x="838593" y="248108"/>
                </a:lnTo>
                <a:lnTo>
                  <a:pt x="879743" y="274828"/>
                </a:lnTo>
                <a:lnTo>
                  <a:pt x="914083" y="280009"/>
                </a:lnTo>
                <a:lnTo>
                  <a:pt x="931887" y="278714"/>
                </a:lnTo>
                <a:lnTo>
                  <a:pt x="977075" y="259283"/>
                </a:lnTo>
                <a:lnTo>
                  <a:pt x="1003707" y="228803"/>
                </a:lnTo>
                <a:lnTo>
                  <a:pt x="914083" y="228803"/>
                </a:lnTo>
                <a:lnTo>
                  <a:pt x="901179" y="227279"/>
                </a:lnTo>
                <a:lnTo>
                  <a:pt x="867752" y="191236"/>
                </a:lnTo>
                <a:lnTo>
                  <a:pt x="860437" y="139801"/>
                </a:lnTo>
                <a:lnTo>
                  <a:pt x="861250" y="120701"/>
                </a:lnTo>
                <a:lnTo>
                  <a:pt x="873442" y="75590"/>
                </a:lnTo>
                <a:lnTo>
                  <a:pt x="914083" y="51206"/>
                </a:lnTo>
                <a:lnTo>
                  <a:pt x="1003920" y="51206"/>
                </a:lnTo>
                <a:lnTo>
                  <a:pt x="999427" y="43994"/>
                </a:lnTo>
                <a:lnTo>
                  <a:pt x="963386" y="11658"/>
                </a:lnTo>
                <a:lnTo>
                  <a:pt x="931887" y="1295"/>
                </a:lnTo>
                <a:lnTo>
                  <a:pt x="914083" y="0"/>
                </a:lnTo>
                <a:close/>
              </a:path>
              <a:path w="1842135" h="560704">
                <a:moveTo>
                  <a:pt x="1003920" y="51206"/>
                </a:moveTo>
                <a:lnTo>
                  <a:pt x="914083" y="51206"/>
                </a:lnTo>
                <a:lnTo>
                  <a:pt x="926963" y="52730"/>
                </a:lnTo>
                <a:lnTo>
                  <a:pt x="937962" y="57302"/>
                </a:lnTo>
                <a:lnTo>
                  <a:pt x="960008" y="88596"/>
                </a:lnTo>
                <a:lnTo>
                  <a:pt x="967322" y="139801"/>
                </a:lnTo>
                <a:lnTo>
                  <a:pt x="966509" y="158927"/>
                </a:lnTo>
                <a:lnTo>
                  <a:pt x="954317" y="204419"/>
                </a:lnTo>
                <a:lnTo>
                  <a:pt x="914083" y="228803"/>
                </a:lnTo>
                <a:lnTo>
                  <a:pt x="1003707" y="228803"/>
                </a:lnTo>
                <a:lnTo>
                  <a:pt x="1019622" y="191466"/>
                </a:lnTo>
                <a:lnTo>
                  <a:pt x="1026250" y="139801"/>
                </a:lnTo>
                <a:lnTo>
                  <a:pt x="1025514" y="121868"/>
                </a:lnTo>
                <a:lnTo>
                  <a:pt x="1023305" y="104646"/>
                </a:lnTo>
                <a:lnTo>
                  <a:pt x="1019622" y="88136"/>
                </a:lnTo>
                <a:lnTo>
                  <a:pt x="1014464" y="72339"/>
                </a:lnTo>
                <a:lnTo>
                  <a:pt x="1007861" y="57532"/>
                </a:lnTo>
                <a:lnTo>
                  <a:pt x="1003920" y="51206"/>
                </a:lnTo>
                <a:close/>
              </a:path>
              <a:path w="1842135" h="560704">
                <a:moveTo>
                  <a:pt x="1166102" y="0"/>
                </a:moveTo>
                <a:lnTo>
                  <a:pt x="1116567" y="11658"/>
                </a:lnTo>
                <a:lnTo>
                  <a:pt x="1080347" y="43994"/>
                </a:lnTo>
                <a:lnTo>
                  <a:pt x="1060333" y="88136"/>
                </a:lnTo>
                <a:lnTo>
                  <a:pt x="1053936" y="139801"/>
                </a:lnTo>
                <a:lnTo>
                  <a:pt x="1054646" y="157734"/>
                </a:lnTo>
                <a:lnTo>
                  <a:pt x="1065315" y="207264"/>
                </a:lnTo>
                <a:lnTo>
                  <a:pt x="1090609" y="248108"/>
                </a:lnTo>
                <a:lnTo>
                  <a:pt x="1131755" y="274828"/>
                </a:lnTo>
                <a:lnTo>
                  <a:pt x="1166102" y="280009"/>
                </a:lnTo>
                <a:lnTo>
                  <a:pt x="1183904" y="278714"/>
                </a:lnTo>
                <a:lnTo>
                  <a:pt x="1229094" y="259283"/>
                </a:lnTo>
                <a:lnTo>
                  <a:pt x="1255721" y="228803"/>
                </a:lnTo>
                <a:lnTo>
                  <a:pt x="1166102" y="228803"/>
                </a:lnTo>
                <a:lnTo>
                  <a:pt x="1153196" y="227279"/>
                </a:lnTo>
                <a:lnTo>
                  <a:pt x="1119771" y="191236"/>
                </a:lnTo>
                <a:lnTo>
                  <a:pt x="1112457" y="139801"/>
                </a:lnTo>
                <a:lnTo>
                  <a:pt x="1113269" y="120701"/>
                </a:lnTo>
                <a:lnTo>
                  <a:pt x="1125462" y="75590"/>
                </a:lnTo>
                <a:lnTo>
                  <a:pt x="1166102" y="51206"/>
                </a:lnTo>
                <a:lnTo>
                  <a:pt x="1255934" y="51206"/>
                </a:lnTo>
                <a:lnTo>
                  <a:pt x="1251441" y="43994"/>
                </a:lnTo>
                <a:lnTo>
                  <a:pt x="1215399" y="11658"/>
                </a:lnTo>
                <a:lnTo>
                  <a:pt x="1183904" y="1295"/>
                </a:lnTo>
                <a:lnTo>
                  <a:pt x="1166102" y="0"/>
                </a:lnTo>
                <a:close/>
              </a:path>
              <a:path w="1842135" h="560704">
                <a:moveTo>
                  <a:pt x="1255934" y="51206"/>
                </a:moveTo>
                <a:lnTo>
                  <a:pt x="1166102" y="51206"/>
                </a:lnTo>
                <a:lnTo>
                  <a:pt x="1178975" y="52730"/>
                </a:lnTo>
                <a:lnTo>
                  <a:pt x="1189972" y="57302"/>
                </a:lnTo>
                <a:lnTo>
                  <a:pt x="1212022" y="88596"/>
                </a:lnTo>
                <a:lnTo>
                  <a:pt x="1219340" y="139801"/>
                </a:lnTo>
                <a:lnTo>
                  <a:pt x="1218526" y="158927"/>
                </a:lnTo>
                <a:lnTo>
                  <a:pt x="1206336" y="204419"/>
                </a:lnTo>
                <a:lnTo>
                  <a:pt x="1166102" y="228803"/>
                </a:lnTo>
                <a:lnTo>
                  <a:pt x="1255721" y="228803"/>
                </a:lnTo>
                <a:lnTo>
                  <a:pt x="1271635" y="191466"/>
                </a:lnTo>
                <a:lnTo>
                  <a:pt x="1278268" y="139801"/>
                </a:lnTo>
                <a:lnTo>
                  <a:pt x="1277531" y="121868"/>
                </a:lnTo>
                <a:lnTo>
                  <a:pt x="1275319" y="104646"/>
                </a:lnTo>
                <a:lnTo>
                  <a:pt x="1271635" y="88136"/>
                </a:lnTo>
                <a:lnTo>
                  <a:pt x="1266483" y="72339"/>
                </a:lnTo>
                <a:lnTo>
                  <a:pt x="1259875" y="57532"/>
                </a:lnTo>
                <a:lnTo>
                  <a:pt x="1255934" y="51206"/>
                </a:lnTo>
                <a:close/>
              </a:path>
              <a:path w="1842135" h="560704">
                <a:moveTo>
                  <a:pt x="152400" y="359714"/>
                </a:moveTo>
                <a:lnTo>
                  <a:pt x="0" y="359714"/>
                </a:lnTo>
                <a:lnTo>
                  <a:pt x="0" y="529132"/>
                </a:lnTo>
                <a:lnTo>
                  <a:pt x="36067" y="529132"/>
                </a:lnTo>
                <a:lnTo>
                  <a:pt x="36067" y="391464"/>
                </a:lnTo>
                <a:lnTo>
                  <a:pt x="152400" y="391464"/>
                </a:lnTo>
                <a:lnTo>
                  <a:pt x="152400" y="359714"/>
                </a:lnTo>
                <a:close/>
              </a:path>
              <a:path w="1842135" h="560704">
                <a:moveTo>
                  <a:pt x="152400" y="391464"/>
                </a:moveTo>
                <a:lnTo>
                  <a:pt x="116078" y="391464"/>
                </a:lnTo>
                <a:lnTo>
                  <a:pt x="116078" y="529132"/>
                </a:lnTo>
                <a:lnTo>
                  <a:pt x="152400" y="529132"/>
                </a:lnTo>
                <a:lnTo>
                  <a:pt x="152400" y="391464"/>
                </a:lnTo>
                <a:close/>
              </a:path>
              <a:path w="1842135" h="560704">
                <a:moveTo>
                  <a:pt x="266051" y="356920"/>
                </a:moveTo>
                <a:lnTo>
                  <a:pt x="215949" y="370920"/>
                </a:lnTo>
                <a:lnTo>
                  <a:pt x="183881" y="409814"/>
                </a:lnTo>
                <a:lnTo>
                  <a:pt x="177659" y="444550"/>
                </a:lnTo>
                <a:lnTo>
                  <a:pt x="179214" y="462774"/>
                </a:lnTo>
                <a:lnTo>
                  <a:pt x="202551" y="507542"/>
                </a:lnTo>
                <a:lnTo>
                  <a:pt x="247699" y="530640"/>
                </a:lnTo>
                <a:lnTo>
                  <a:pt x="266051" y="532180"/>
                </a:lnTo>
                <a:lnTo>
                  <a:pt x="284497" y="530640"/>
                </a:lnTo>
                <a:lnTo>
                  <a:pt x="301229" y="526019"/>
                </a:lnTo>
                <a:lnTo>
                  <a:pt x="316247" y="518320"/>
                </a:lnTo>
                <a:lnTo>
                  <a:pt x="329551" y="507542"/>
                </a:lnTo>
                <a:lnTo>
                  <a:pt x="335701" y="500176"/>
                </a:lnTo>
                <a:lnTo>
                  <a:pt x="266051" y="500176"/>
                </a:lnTo>
                <a:lnTo>
                  <a:pt x="255049" y="499193"/>
                </a:lnTo>
                <a:lnTo>
                  <a:pt x="222600" y="476029"/>
                </a:lnTo>
                <a:lnTo>
                  <a:pt x="214743" y="444550"/>
                </a:lnTo>
                <a:lnTo>
                  <a:pt x="215616" y="433008"/>
                </a:lnTo>
                <a:lnTo>
                  <a:pt x="236380" y="397781"/>
                </a:lnTo>
                <a:lnTo>
                  <a:pt x="266051" y="388924"/>
                </a:lnTo>
                <a:lnTo>
                  <a:pt x="335701" y="388924"/>
                </a:lnTo>
                <a:lnTo>
                  <a:pt x="329551" y="381558"/>
                </a:lnTo>
                <a:lnTo>
                  <a:pt x="316247" y="370781"/>
                </a:lnTo>
                <a:lnTo>
                  <a:pt x="301229" y="363081"/>
                </a:lnTo>
                <a:lnTo>
                  <a:pt x="284497" y="358461"/>
                </a:lnTo>
                <a:lnTo>
                  <a:pt x="266051" y="356920"/>
                </a:lnTo>
                <a:close/>
              </a:path>
              <a:path w="1842135" h="560704">
                <a:moveTo>
                  <a:pt x="335701" y="388924"/>
                </a:moveTo>
                <a:lnTo>
                  <a:pt x="266051" y="388924"/>
                </a:lnTo>
                <a:lnTo>
                  <a:pt x="277052" y="389908"/>
                </a:lnTo>
                <a:lnTo>
                  <a:pt x="286942" y="392860"/>
                </a:lnTo>
                <a:lnTo>
                  <a:pt x="314056" y="422516"/>
                </a:lnTo>
                <a:lnTo>
                  <a:pt x="317613" y="444550"/>
                </a:lnTo>
                <a:lnTo>
                  <a:pt x="316723" y="456093"/>
                </a:lnTo>
                <a:lnTo>
                  <a:pt x="295721" y="491320"/>
                </a:lnTo>
                <a:lnTo>
                  <a:pt x="266051" y="500176"/>
                </a:lnTo>
                <a:lnTo>
                  <a:pt x="335701" y="500176"/>
                </a:lnTo>
                <a:lnTo>
                  <a:pt x="340552" y="494367"/>
                </a:lnTo>
                <a:lnTo>
                  <a:pt x="348410" y="479475"/>
                </a:lnTo>
                <a:lnTo>
                  <a:pt x="353125" y="462869"/>
                </a:lnTo>
                <a:lnTo>
                  <a:pt x="354697" y="444550"/>
                </a:lnTo>
                <a:lnTo>
                  <a:pt x="353125" y="426232"/>
                </a:lnTo>
                <a:lnTo>
                  <a:pt x="348410" y="409625"/>
                </a:lnTo>
                <a:lnTo>
                  <a:pt x="340552" y="394733"/>
                </a:lnTo>
                <a:lnTo>
                  <a:pt x="335701" y="388924"/>
                </a:lnTo>
                <a:close/>
              </a:path>
              <a:path w="1842135" h="560704">
                <a:moveTo>
                  <a:pt x="503704" y="359714"/>
                </a:moveTo>
                <a:lnTo>
                  <a:pt x="380008" y="359714"/>
                </a:lnTo>
                <a:lnTo>
                  <a:pt x="380008" y="529132"/>
                </a:lnTo>
                <a:lnTo>
                  <a:pt x="460018" y="529132"/>
                </a:lnTo>
                <a:lnTo>
                  <a:pt x="472400" y="528163"/>
                </a:lnTo>
                <a:lnTo>
                  <a:pt x="507722" y="505433"/>
                </a:lnTo>
                <a:lnTo>
                  <a:pt x="511852" y="497382"/>
                </a:lnTo>
                <a:lnTo>
                  <a:pt x="416074" y="497382"/>
                </a:lnTo>
                <a:lnTo>
                  <a:pt x="416074" y="453186"/>
                </a:lnTo>
                <a:lnTo>
                  <a:pt x="511852" y="453186"/>
                </a:lnTo>
                <a:lnTo>
                  <a:pt x="507722" y="445136"/>
                </a:lnTo>
                <a:lnTo>
                  <a:pt x="472400" y="422405"/>
                </a:lnTo>
                <a:lnTo>
                  <a:pt x="460018" y="421436"/>
                </a:lnTo>
                <a:lnTo>
                  <a:pt x="416074" y="421436"/>
                </a:lnTo>
                <a:lnTo>
                  <a:pt x="416074" y="391464"/>
                </a:lnTo>
                <a:lnTo>
                  <a:pt x="503704" y="391464"/>
                </a:lnTo>
                <a:lnTo>
                  <a:pt x="503704" y="359714"/>
                </a:lnTo>
                <a:close/>
              </a:path>
              <a:path w="1842135" h="560704">
                <a:moveTo>
                  <a:pt x="511852" y="453186"/>
                </a:moveTo>
                <a:lnTo>
                  <a:pt x="462304" y="453186"/>
                </a:lnTo>
                <a:lnTo>
                  <a:pt x="468061" y="455218"/>
                </a:lnTo>
                <a:lnTo>
                  <a:pt x="472462" y="459282"/>
                </a:lnTo>
                <a:lnTo>
                  <a:pt x="477034" y="463181"/>
                </a:lnTo>
                <a:lnTo>
                  <a:pt x="479320" y="468515"/>
                </a:lnTo>
                <a:lnTo>
                  <a:pt x="479320" y="481888"/>
                </a:lnTo>
                <a:lnTo>
                  <a:pt x="477034" y="487222"/>
                </a:lnTo>
                <a:lnTo>
                  <a:pt x="472462" y="491286"/>
                </a:lnTo>
                <a:lnTo>
                  <a:pt x="468061" y="495350"/>
                </a:lnTo>
                <a:lnTo>
                  <a:pt x="462304" y="497382"/>
                </a:lnTo>
                <a:lnTo>
                  <a:pt x="511852" y="497382"/>
                </a:lnTo>
                <a:lnTo>
                  <a:pt x="512405" y="496304"/>
                </a:lnTo>
                <a:lnTo>
                  <a:pt x="515215" y="486255"/>
                </a:lnTo>
                <a:lnTo>
                  <a:pt x="516152" y="475284"/>
                </a:lnTo>
                <a:lnTo>
                  <a:pt x="515215" y="464314"/>
                </a:lnTo>
                <a:lnTo>
                  <a:pt x="512405" y="454264"/>
                </a:lnTo>
                <a:lnTo>
                  <a:pt x="511852" y="453186"/>
                </a:lnTo>
                <a:close/>
              </a:path>
              <a:path w="1842135" h="560704">
                <a:moveTo>
                  <a:pt x="658397" y="359714"/>
                </a:moveTo>
                <a:lnTo>
                  <a:pt x="538509" y="359714"/>
                </a:lnTo>
                <a:lnTo>
                  <a:pt x="538509" y="529132"/>
                </a:lnTo>
                <a:lnTo>
                  <a:pt x="658397" y="529132"/>
                </a:lnTo>
                <a:lnTo>
                  <a:pt x="658397" y="497382"/>
                </a:lnTo>
                <a:lnTo>
                  <a:pt x="574577" y="497382"/>
                </a:lnTo>
                <a:lnTo>
                  <a:pt x="574577" y="459028"/>
                </a:lnTo>
                <a:lnTo>
                  <a:pt x="656619" y="459028"/>
                </a:lnTo>
                <a:lnTo>
                  <a:pt x="656619" y="427278"/>
                </a:lnTo>
                <a:lnTo>
                  <a:pt x="574577" y="427278"/>
                </a:lnTo>
                <a:lnTo>
                  <a:pt x="574577" y="391464"/>
                </a:lnTo>
                <a:lnTo>
                  <a:pt x="658397" y="391464"/>
                </a:lnTo>
                <a:lnTo>
                  <a:pt x="658397" y="359714"/>
                </a:lnTo>
                <a:close/>
              </a:path>
              <a:path w="1842135" h="560704">
                <a:moveTo>
                  <a:pt x="838993" y="359714"/>
                </a:moveTo>
                <a:lnTo>
                  <a:pt x="718597" y="359714"/>
                </a:lnTo>
                <a:lnTo>
                  <a:pt x="708691" y="446328"/>
                </a:lnTo>
                <a:lnTo>
                  <a:pt x="707294" y="456503"/>
                </a:lnTo>
                <a:lnTo>
                  <a:pt x="691419" y="495096"/>
                </a:lnTo>
                <a:lnTo>
                  <a:pt x="687863" y="497636"/>
                </a:lnTo>
                <a:lnTo>
                  <a:pt x="682867" y="499325"/>
                </a:lnTo>
                <a:lnTo>
                  <a:pt x="676433" y="500176"/>
                </a:lnTo>
                <a:lnTo>
                  <a:pt x="676433" y="560374"/>
                </a:lnTo>
                <a:lnTo>
                  <a:pt x="712501" y="560374"/>
                </a:lnTo>
                <a:lnTo>
                  <a:pt x="712501" y="529132"/>
                </a:lnTo>
                <a:lnTo>
                  <a:pt x="854233" y="529132"/>
                </a:lnTo>
                <a:lnTo>
                  <a:pt x="854233" y="497382"/>
                </a:lnTo>
                <a:lnTo>
                  <a:pt x="723931" y="497382"/>
                </a:lnTo>
                <a:lnTo>
                  <a:pt x="731599" y="488443"/>
                </a:lnTo>
                <a:lnTo>
                  <a:pt x="737583" y="477378"/>
                </a:lnTo>
                <a:lnTo>
                  <a:pt x="741886" y="464187"/>
                </a:lnTo>
                <a:lnTo>
                  <a:pt x="744505" y="448868"/>
                </a:lnTo>
                <a:lnTo>
                  <a:pt x="751109" y="391464"/>
                </a:lnTo>
                <a:lnTo>
                  <a:pt x="838993" y="391464"/>
                </a:lnTo>
                <a:lnTo>
                  <a:pt x="838993" y="359714"/>
                </a:lnTo>
                <a:close/>
              </a:path>
              <a:path w="1842135" h="560704">
                <a:moveTo>
                  <a:pt x="854233" y="529132"/>
                </a:moveTo>
                <a:lnTo>
                  <a:pt x="818165" y="529132"/>
                </a:lnTo>
                <a:lnTo>
                  <a:pt x="818165" y="560374"/>
                </a:lnTo>
                <a:lnTo>
                  <a:pt x="854233" y="560374"/>
                </a:lnTo>
                <a:lnTo>
                  <a:pt x="854233" y="529132"/>
                </a:lnTo>
                <a:close/>
              </a:path>
              <a:path w="1842135" h="560704">
                <a:moveTo>
                  <a:pt x="838993" y="391464"/>
                </a:moveTo>
                <a:lnTo>
                  <a:pt x="802671" y="391464"/>
                </a:lnTo>
                <a:lnTo>
                  <a:pt x="802671" y="497382"/>
                </a:lnTo>
                <a:lnTo>
                  <a:pt x="838993" y="497382"/>
                </a:lnTo>
                <a:lnTo>
                  <a:pt x="838993" y="391464"/>
                </a:lnTo>
                <a:close/>
              </a:path>
              <a:path w="1842135" h="560704">
                <a:moveTo>
                  <a:pt x="911429" y="359714"/>
                </a:moveTo>
                <a:lnTo>
                  <a:pt x="875357" y="359714"/>
                </a:lnTo>
                <a:lnTo>
                  <a:pt x="875357" y="529132"/>
                </a:lnTo>
                <a:lnTo>
                  <a:pt x="910159" y="529132"/>
                </a:lnTo>
                <a:lnTo>
                  <a:pt x="952804" y="469188"/>
                </a:lnTo>
                <a:lnTo>
                  <a:pt x="911429" y="469188"/>
                </a:lnTo>
                <a:lnTo>
                  <a:pt x="911429" y="359714"/>
                </a:lnTo>
                <a:close/>
              </a:path>
              <a:path w="1842135" h="560704">
                <a:moveTo>
                  <a:pt x="1026999" y="415594"/>
                </a:moveTo>
                <a:lnTo>
                  <a:pt x="990931" y="415594"/>
                </a:lnTo>
                <a:lnTo>
                  <a:pt x="990931" y="529132"/>
                </a:lnTo>
                <a:lnTo>
                  <a:pt x="1026999" y="529132"/>
                </a:lnTo>
                <a:lnTo>
                  <a:pt x="1026999" y="415594"/>
                </a:lnTo>
                <a:close/>
              </a:path>
              <a:path w="1842135" h="560704">
                <a:moveTo>
                  <a:pt x="1026999" y="359714"/>
                </a:moveTo>
                <a:lnTo>
                  <a:pt x="989915" y="359714"/>
                </a:lnTo>
                <a:lnTo>
                  <a:pt x="911429" y="469188"/>
                </a:lnTo>
                <a:lnTo>
                  <a:pt x="952804" y="469188"/>
                </a:lnTo>
                <a:lnTo>
                  <a:pt x="990931" y="415594"/>
                </a:lnTo>
                <a:lnTo>
                  <a:pt x="1026999" y="415594"/>
                </a:lnTo>
                <a:lnTo>
                  <a:pt x="1026999" y="359714"/>
                </a:lnTo>
                <a:close/>
              </a:path>
              <a:path w="1842135" h="560704">
                <a:moveTo>
                  <a:pt x="1135838" y="391464"/>
                </a:moveTo>
                <a:lnTo>
                  <a:pt x="1099516" y="391464"/>
                </a:lnTo>
                <a:lnTo>
                  <a:pt x="1099516" y="529132"/>
                </a:lnTo>
                <a:lnTo>
                  <a:pt x="1135838" y="529132"/>
                </a:lnTo>
                <a:lnTo>
                  <a:pt x="1135838" y="391464"/>
                </a:lnTo>
                <a:close/>
              </a:path>
              <a:path w="1842135" h="560704">
                <a:moveTo>
                  <a:pt x="1185114" y="359714"/>
                </a:moveTo>
                <a:lnTo>
                  <a:pt x="1049986" y="359714"/>
                </a:lnTo>
                <a:lnTo>
                  <a:pt x="1049986" y="391464"/>
                </a:lnTo>
                <a:lnTo>
                  <a:pt x="1185114" y="391464"/>
                </a:lnTo>
                <a:lnTo>
                  <a:pt x="1185114" y="359714"/>
                </a:lnTo>
                <a:close/>
              </a:path>
              <a:path w="1842135" h="560704">
                <a:moveTo>
                  <a:pt x="1328129" y="359714"/>
                </a:moveTo>
                <a:lnTo>
                  <a:pt x="1208241" y="359714"/>
                </a:lnTo>
                <a:lnTo>
                  <a:pt x="1208241" y="529132"/>
                </a:lnTo>
                <a:lnTo>
                  <a:pt x="1328129" y="529132"/>
                </a:lnTo>
                <a:lnTo>
                  <a:pt x="1328129" y="497382"/>
                </a:lnTo>
                <a:lnTo>
                  <a:pt x="1244309" y="497382"/>
                </a:lnTo>
                <a:lnTo>
                  <a:pt x="1244309" y="459028"/>
                </a:lnTo>
                <a:lnTo>
                  <a:pt x="1326351" y="459028"/>
                </a:lnTo>
                <a:lnTo>
                  <a:pt x="1326351" y="427278"/>
                </a:lnTo>
                <a:lnTo>
                  <a:pt x="1244309" y="427278"/>
                </a:lnTo>
                <a:lnTo>
                  <a:pt x="1244309" y="391464"/>
                </a:lnTo>
                <a:lnTo>
                  <a:pt x="1328129" y="391464"/>
                </a:lnTo>
                <a:lnTo>
                  <a:pt x="1328129" y="359714"/>
                </a:lnTo>
                <a:close/>
              </a:path>
              <a:path w="1842135" h="560704">
                <a:moveTo>
                  <a:pt x="1508723" y="359714"/>
                </a:moveTo>
                <a:lnTo>
                  <a:pt x="1388327" y="359714"/>
                </a:lnTo>
                <a:lnTo>
                  <a:pt x="1378421" y="446328"/>
                </a:lnTo>
                <a:lnTo>
                  <a:pt x="1376292" y="460919"/>
                </a:lnTo>
                <a:lnTo>
                  <a:pt x="1362330" y="496531"/>
                </a:lnTo>
                <a:lnTo>
                  <a:pt x="1355307" y="500176"/>
                </a:lnTo>
                <a:lnTo>
                  <a:pt x="1346163" y="500176"/>
                </a:lnTo>
                <a:lnTo>
                  <a:pt x="1346163" y="532180"/>
                </a:lnTo>
                <a:lnTo>
                  <a:pt x="1355637" y="532180"/>
                </a:lnTo>
                <a:lnTo>
                  <a:pt x="1363765" y="531075"/>
                </a:lnTo>
                <a:lnTo>
                  <a:pt x="1398356" y="506274"/>
                </a:lnTo>
                <a:lnTo>
                  <a:pt x="1412554" y="460919"/>
                </a:lnTo>
                <a:lnTo>
                  <a:pt x="1420839" y="391464"/>
                </a:lnTo>
                <a:lnTo>
                  <a:pt x="1508723" y="391464"/>
                </a:lnTo>
                <a:lnTo>
                  <a:pt x="1508723" y="359714"/>
                </a:lnTo>
                <a:close/>
              </a:path>
              <a:path w="1842135" h="560704">
                <a:moveTo>
                  <a:pt x="1508723" y="391464"/>
                </a:moveTo>
                <a:lnTo>
                  <a:pt x="1472401" y="391464"/>
                </a:lnTo>
                <a:lnTo>
                  <a:pt x="1472401" y="529132"/>
                </a:lnTo>
                <a:lnTo>
                  <a:pt x="1508723" y="529132"/>
                </a:lnTo>
                <a:lnTo>
                  <a:pt x="1508723" y="391464"/>
                </a:lnTo>
                <a:close/>
              </a:path>
              <a:path w="1842135" h="560704">
                <a:moveTo>
                  <a:pt x="1661999" y="359714"/>
                </a:moveTo>
                <a:lnTo>
                  <a:pt x="1542111" y="359714"/>
                </a:lnTo>
                <a:lnTo>
                  <a:pt x="1542111" y="529132"/>
                </a:lnTo>
                <a:lnTo>
                  <a:pt x="1661999" y="529132"/>
                </a:lnTo>
                <a:lnTo>
                  <a:pt x="1661999" y="497382"/>
                </a:lnTo>
                <a:lnTo>
                  <a:pt x="1578179" y="497382"/>
                </a:lnTo>
                <a:lnTo>
                  <a:pt x="1578179" y="459028"/>
                </a:lnTo>
                <a:lnTo>
                  <a:pt x="1660221" y="459028"/>
                </a:lnTo>
                <a:lnTo>
                  <a:pt x="1660221" y="427278"/>
                </a:lnTo>
                <a:lnTo>
                  <a:pt x="1578179" y="427278"/>
                </a:lnTo>
                <a:lnTo>
                  <a:pt x="1578179" y="391464"/>
                </a:lnTo>
                <a:lnTo>
                  <a:pt x="1661999" y="391464"/>
                </a:lnTo>
                <a:lnTo>
                  <a:pt x="1661999" y="359714"/>
                </a:lnTo>
                <a:close/>
              </a:path>
              <a:path w="1842135" h="560704">
                <a:moveTo>
                  <a:pt x="1726261" y="359714"/>
                </a:moveTo>
                <a:lnTo>
                  <a:pt x="1690193" y="359714"/>
                </a:lnTo>
                <a:lnTo>
                  <a:pt x="1690193" y="529132"/>
                </a:lnTo>
                <a:lnTo>
                  <a:pt x="1724991" y="529132"/>
                </a:lnTo>
                <a:lnTo>
                  <a:pt x="1767636" y="469188"/>
                </a:lnTo>
                <a:lnTo>
                  <a:pt x="1726261" y="469188"/>
                </a:lnTo>
                <a:lnTo>
                  <a:pt x="1726261" y="359714"/>
                </a:lnTo>
                <a:close/>
              </a:path>
              <a:path w="1842135" h="560704">
                <a:moveTo>
                  <a:pt x="1841831" y="415594"/>
                </a:moveTo>
                <a:lnTo>
                  <a:pt x="1805763" y="415594"/>
                </a:lnTo>
                <a:lnTo>
                  <a:pt x="1805763" y="529132"/>
                </a:lnTo>
                <a:lnTo>
                  <a:pt x="1841831" y="529132"/>
                </a:lnTo>
                <a:lnTo>
                  <a:pt x="1841831" y="415594"/>
                </a:lnTo>
                <a:close/>
              </a:path>
              <a:path w="1842135" h="560704">
                <a:moveTo>
                  <a:pt x="1841831" y="359714"/>
                </a:moveTo>
                <a:lnTo>
                  <a:pt x="1804747" y="359714"/>
                </a:lnTo>
                <a:lnTo>
                  <a:pt x="1726261" y="469188"/>
                </a:lnTo>
                <a:lnTo>
                  <a:pt x="1767636" y="469188"/>
                </a:lnTo>
                <a:lnTo>
                  <a:pt x="1805763" y="415594"/>
                </a:lnTo>
                <a:lnTo>
                  <a:pt x="1841831" y="415594"/>
                </a:lnTo>
                <a:lnTo>
                  <a:pt x="1841831" y="359714"/>
                </a:lnTo>
                <a:close/>
              </a:path>
              <a:path w="1842135" h="560704">
                <a:moveTo>
                  <a:pt x="1735659" y="317550"/>
                </a:moveTo>
                <a:lnTo>
                  <a:pt x="1721435" y="329488"/>
                </a:lnTo>
                <a:lnTo>
                  <a:pt x="1730608" y="339266"/>
                </a:lnTo>
                <a:lnTo>
                  <a:pt x="1741115" y="346251"/>
                </a:lnTo>
                <a:lnTo>
                  <a:pt x="1752959" y="350443"/>
                </a:lnTo>
                <a:lnTo>
                  <a:pt x="1766139" y="351840"/>
                </a:lnTo>
                <a:lnTo>
                  <a:pt x="1779390" y="350443"/>
                </a:lnTo>
                <a:lnTo>
                  <a:pt x="1791217" y="346251"/>
                </a:lnTo>
                <a:lnTo>
                  <a:pt x="1801617" y="339266"/>
                </a:lnTo>
                <a:lnTo>
                  <a:pt x="1807093" y="333298"/>
                </a:lnTo>
                <a:lnTo>
                  <a:pt x="1766139" y="333298"/>
                </a:lnTo>
                <a:lnTo>
                  <a:pt x="1756990" y="332315"/>
                </a:lnTo>
                <a:lnTo>
                  <a:pt x="1748861" y="329363"/>
                </a:lnTo>
                <a:lnTo>
                  <a:pt x="1741750" y="324442"/>
                </a:lnTo>
                <a:lnTo>
                  <a:pt x="1735659" y="317550"/>
                </a:lnTo>
                <a:close/>
              </a:path>
              <a:path w="1842135" h="560704">
                <a:moveTo>
                  <a:pt x="1796365" y="317550"/>
                </a:moveTo>
                <a:lnTo>
                  <a:pt x="1790188" y="324442"/>
                </a:lnTo>
                <a:lnTo>
                  <a:pt x="1783090" y="329363"/>
                </a:lnTo>
                <a:lnTo>
                  <a:pt x="1775073" y="332315"/>
                </a:lnTo>
                <a:lnTo>
                  <a:pt x="1766139" y="333298"/>
                </a:lnTo>
                <a:lnTo>
                  <a:pt x="1807093" y="333298"/>
                </a:lnTo>
                <a:lnTo>
                  <a:pt x="1810589" y="329488"/>
                </a:lnTo>
                <a:lnTo>
                  <a:pt x="1796365" y="31755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98119" y="5093817"/>
            <a:ext cx="2499903" cy="2564180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8856547" y="8141817"/>
            <a:ext cx="1842135" cy="560705"/>
          </a:xfrm>
          <a:custGeom>
            <a:avLst/>
            <a:gdLst/>
            <a:ahLst/>
            <a:cxnLst/>
            <a:rect l="l" t="t" r="r" b="b"/>
            <a:pathLst>
              <a:path w="1842134" h="560704">
                <a:moveTo>
                  <a:pt x="727883" y="78435"/>
                </a:moveTo>
                <a:lnTo>
                  <a:pt x="670175" y="78435"/>
                </a:lnTo>
                <a:lnTo>
                  <a:pt x="670175" y="275132"/>
                </a:lnTo>
                <a:lnTo>
                  <a:pt x="727883" y="275132"/>
                </a:lnTo>
                <a:lnTo>
                  <a:pt x="727883" y="78435"/>
                </a:lnTo>
                <a:close/>
              </a:path>
              <a:path w="1842134" h="560704">
                <a:moveTo>
                  <a:pt x="727883" y="4064"/>
                </a:moveTo>
                <a:lnTo>
                  <a:pt x="677490" y="4064"/>
                </a:lnTo>
                <a:lnTo>
                  <a:pt x="592146" y="89814"/>
                </a:lnTo>
                <a:lnTo>
                  <a:pt x="625064" y="124358"/>
                </a:lnTo>
                <a:lnTo>
                  <a:pt x="670175" y="78435"/>
                </a:lnTo>
                <a:lnTo>
                  <a:pt x="727883" y="78435"/>
                </a:lnTo>
                <a:lnTo>
                  <a:pt x="727883" y="4064"/>
                </a:lnTo>
                <a:close/>
              </a:path>
              <a:path w="1842134" h="560704">
                <a:moveTo>
                  <a:pt x="806780" y="199136"/>
                </a:moveTo>
                <a:lnTo>
                  <a:pt x="774674" y="239369"/>
                </a:lnTo>
                <a:lnTo>
                  <a:pt x="795222" y="257147"/>
                </a:lnTo>
                <a:lnTo>
                  <a:pt x="819479" y="269848"/>
                </a:lnTo>
                <a:lnTo>
                  <a:pt x="847445" y="277469"/>
                </a:lnTo>
                <a:lnTo>
                  <a:pt x="879119" y="280009"/>
                </a:lnTo>
                <a:lnTo>
                  <a:pt x="902486" y="278435"/>
                </a:lnTo>
                <a:lnTo>
                  <a:pt x="941910" y="265838"/>
                </a:lnTo>
                <a:lnTo>
                  <a:pt x="970939" y="240918"/>
                </a:lnTo>
                <a:lnTo>
                  <a:pt x="977925" y="228803"/>
                </a:lnTo>
                <a:lnTo>
                  <a:pt x="878713" y="228803"/>
                </a:lnTo>
                <a:lnTo>
                  <a:pt x="857910" y="226948"/>
                </a:lnTo>
                <a:lnTo>
                  <a:pt x="838987" y="221384"/>
                </a:lnTo>
                <a:lnTo>
                  <a:pt x="821943" y="212113"/>
                </a:lnTo>
                <a:lnTo>
                  <a:pt x="806780" y="199136"/>
                </a:lnTo>
                <a:close/>
              </a:path>
              <a:path w="1842134" h="560704">
                <a:moveTo>
                  <a:pt x="980196" y="148336"/>
                </a:moveTo>
                <a:lnTo>
                  <a:pt x="880338" y="148336"/>
                </a:lnTo>
                <a:lnTo>
                  <a:pt x="891110" y="149021"/>
                </a:lnTo>
                <a:lnTo>
                  <a:pt x="900659" y="151079"/>
                </a:lnTo>
                <a:lnTo>
                  <a:pt x="928295" y="179882"/>
                </a:lnTo>
                <a:lnTo>
                  <a:pt x="929107" y="188569"/>
                </a:lnTo>
                <a:lnTo>
                  <a:pt x="928243" y="196773"/>
                </a:lnTo>
                <a:lnTo>
                  <a:pt x="899440" y="225956"/>
                </a:lnTo>
                <a:lnTo>
                  <a:pt x="878713" y="228803"/>
                </a:lnTo>
                <a:lnTo>
                  <a:pt x="977925" y="228803"/>
                </a:lnTo>
                <a:lnTo>
                  <a:pt x="980211" y="224839"/>
                </a:lnTo>
                <a:lnTo>
                  <a:pt x="985774" y="206576"/>
                </a:lnTo>
                <a:lnTo>
                  <a:pt x="987629" y="186131"/>
                </a:lnTo>
                <a:lnTo>
                  <a:pt x="986029" y="167207"/>
                </a:lnTo>
                <a:lnTo>
                  <a:pt x="981228" y="150266"/>
                </a:lnTo>
                <a:lnTo>
                  <a:pt x="980196" y="148336"/>
                </a:lnTo>
                <a:close/>
              </a:path>
              <a:path w="1842134" h="560704">
                <a:moveTo>
                  <a:pt x="969341" y="4064"/>
                </a:moveTo>
                <a:lnTo>
                  <a:pt x="783209" y="4064"/>
                </a:lnTo>
                <a:lnTo>
                  <a:pt x="783209" y="159715"/>
                </a:lnTo>
                <a:lnTo>
                  <a:pt x="823442" y="170281"/>
                </a:lnTo>
                <a:lnTo>
                  <a:pt x="835685" y="160680"/>
                </a:lnTo>
                <a:lnTo>
                  <a:pt x="849248" y="153822"/>
                </a:lnTo>
                <a:lnTo>
                  <a:pt x="864133" y="149707"/>
                </a:lnTo>
                <a:lnTo>
                  <a:pt x="880338" y="148336"/>
                </a:lnTo>
                <a:lnTo>
                  <a:pt x="980196" y="148336"/>
                </a:lnTo>
                <a:lnTo>
                  <a:pt x="973227" y="135306"/>
                </a:lnTo>
                <a:lnTo>
                  <a:pt x="962026" y="122326"/>
                </a:lnTo>
                <a:lnTo>
                  <a:pt x="960482" y="121107"/>
                </a:lnTo>
                <a:lnTo>
                  <a:pt x="840917" y="121107"/>
                </a:lnTo>
                <a:lnTo>
                  <a:pt x="840917" y="54864"/>
                </a:lnTo>
                <a:lnTo>
                  <a:pt x="969341" y="54864"/>
                </a:lnTo>
                <a:lnTo>
                  <a:pt x="969341" y="4064"/>
                </a:lnTo>
                <a:close/>
              </a:path>
              <a:path w="1842134" h="560704">
                <a:moveTo>
                  <a:pt x="900659" y="98348"/>
                </a:moveTo>
                <a:lnTo>
                  <a:pt x="883056" y="99770"/>
                </a:lnTo>
                <a:lnTo>
                  <a:pt x="867231" y="104036"/>
                </a:lnTo>
                <a:lnTo>
                  <a:pt x="853185" y="111148"/>
                </a:lnTo>
                <a:lnTo>
                  <a:pt x="840917" y="121107"/>
                </a:lnTo>
                <a:lnTo>
                  <a:pt x="960482" y="121107"/>
                </a:lnTo>
                <a:lnTo>
                  <a:pt x="948740" y="111834"/>
                </a:lnTo>
                <a:lnTo>
                  <a:pt x="934086" y="104341"/>
                </a:lnTo>
                <a:lnTo>
                  <a:pt x="918060" y="99846"/>
                </a:lnTo>
                <a:lnTo>
                  <a:pt x="900659" y="98348"/>
                </a:lnTo>
                <a:close/>
              </a:path>
              <a:path w="1842134" h="560704">
                <a:moveTo>
                  <a:pt x="1128002" y="0"/>
                </a:moveTo>
                <a:lnTo>
                  <a:pt x="1078467" y="11658"/>
                </a:lnTo>
                <a:lnTo>
                  <a:pt x="1042247" y="43994"/>
                </a:lnTo>
                <a:lnTo>
                  <a:pt x="1022233" y="88136"/>
                </a:lnTo>
                <a:lnTo>
                  <a:pt x="1015836" y="139801"/>
                </a:lnTo>
                <a:lnTo>
                  <a:pt x="1016546" y="157734"/>
                </a:lnTo>
                <a:lnTo>
                  <a:pt x="1027215" y="207264"/>
                </a:lnTo>
                <a:lnTo>
                  <a:pt x="1052509" y="248108"/>
                </a:lnTo>
                <a:lnTo>
                  <a:pt x="1093655" y="274828"/>
                </a:lnTo>
                <a:lnTo>
                  <a:pt x="1128002" y="280009"/>
                </a:lnTo>
                <a:lnTo>
                  <a:pt x="1145804" y="278714"/>
                </a:lnTo>
                <a:lnTo>
                  <a:pt x="1190994" y="259283"/>
                </a:lnTo>
                <a:lnTo>
                  <a:pt x="1217621" y="228803"/>
                </a:lnTo>
                <a:lnTo>
                  <a:pt x="1128002" y="228803"/>
                </a:lnTo>
                <a:lnTo>
                  <a:pt x="1115096" y="227279"/>
                </a:lnTo>
                <a:lnTo>
                  <a:pt x="1081671" y="191236"/>
                </a:lnTo>
                <a:lnTo>
                  <a:pt x="1074357" y="139801"/>
                </a:lnTo>
                <a:lnTo>
                  <a:pt x="1075169" y="120701"/>
                </a:lnTo>
                <a:lnTo>
                  <a:pt x="1087362" y="75590"/>
                </a:lnTo>
                <a:lnTo>
                  <a:pt x="1128002" y="51206"/>
                </a:lnTo>
                <a:lnTo>
                  <a:pt x="1217834" y="51206"/>
                </a:lnTo>
                <a:lnTo>
                  <a:pt x="1213341" y="43994"/>
                </a:lnTo>
                <a:lnTo>
                  <a:pt x="1177299" y="11658"/>
                </a:lnTo>
                <a:lnTo>
                  <a:pt x="1145804" y="1295"/>
                </a:lnTo>
                <a:lnTo>
                  <a:pt x="1128002" y="0"/>
                </a:lnTo>
                <a:close/>
              </a:path>
              <a:path w="1842134" h="560704">
                <a:moveTo>
                  <a:pt x="1217834" y="51206"/>
                </a:moveTo>
                <a:lnTo>
                  <a:pt x="1128002" y="51206"/>
                </a:lnTo>
                <a:lnTo>
                  <a:pt x="1140875" y="52730"/>
                </a:lnTo>
                <a:lnTo>
                  <a:pt x="1151872" y="57302"/>
                </a:lnTo>
                <a:lnTo>
                  <a:pt x="1173922" y="88596"/>
                </a:lnTo>
                <a:lnTo>
                  <a:pt x="1181240" y="139801"/>
                </a:lnTo>
                <a:lnTo>
                  <a:pt x="1180426" y="158927"/>
                </a:lnTo>
                <a:lnTo>
                  <a:pt x="1168236" y="204419"/>
                </a:lnTo>
                <a:lnTo>
                  <a:pt x="1128002" y="228803"/>
                </a:lnTo>
                <a:lnTo>
                  <a:pt x="1217621" y="228803"/>
                </a:lnTo>
                <a:lnTo>
                  <a:pt x="1233535" y="191466"/>
                </a:lnTo>
                <a:lnTo>
                  <a:pt x="1240168" y="139801"/>
                </a:lnTo>
                <a:lnTo>
                  <a:pt x="1239431" y="121868"/>
                </a:lnTo>
                <a:lnTo>
                  <a:pt x="1237219" y="104646"/>
                </a:lnTo>
                <a:lnTo>
                  <a:pt x="1233535" y="88136"/>
                </a:lnTo>
                <a:lnTo>
                  <a:pt x="1228383" y="72339"/>
                </a:lnTo>
                <a:lnTo>
                  <a:pt x="1221775" y="57532"/>
                </a:lnTo>
                <a:lnTo>
                  <a:pt x="1217834" y="51206"/>
                </a:lnTo>
                <a:close/>
              </a:path>
              <a:path w="1842134" h="560704">
                <a:moveTo>
                  <a:pt x="152400" y="359714"/>
                </a:moveTo>
                <a:lnTo>
                  <a:pt x="0" y="359714"/>
                </a:lnTo>
                <a:lnTo>
                  <a:pt x="0" y="529132"/>
                </a:lnTo>
                <a:lnTo>
                  <a:pt x="36068" y="529132"/>
                </a:lnTo>
                <a:lnTo>
                  <a:pt x="36068" y="391464"/>
                </a:lnTo>
                <a:lnTo>
                  <a:pt x="152400" y="391464"/>
                </a:lnTo>
                <a:lnTo>
                  <a:pt x="152400" y="359714"/>
                </a:lnTo>
                <a:close/>
              </a:path>
              <a:path w="1842134" h="560704">
                <a:moveTo>
                  <a:pt x="152400" y="391464"/>
                </a:moveTo>
                <a:lnTo>
                  <a:pt x="116078" y="391464"/>
                </a:lnTo>
                <a:lnTo>
                  <a:pt x="116078" y="529132"/>
                </a:lnTo>
                <a:lnTo>
                  <a:pt x="152400" y="529132"/>
                </a:lnTo>
                <a:lnTo>
                  <a:pt x="152400" y="391464"/>
                </a:lnTo>
                <a:close/>
              </a:path>
              <a:path w="1842134" h="560704">
                <a:moveTo>
                  <a:pt x="266051" y="356920"/>
                </a:moveTo>
                <a:lnTo>
                  <a:pt x="215949" y="370920"/>
                </a:lnTo>
                <a:lnTo>
                  <a:pt x="183881" y="409814"/>
                </a:lnTo>
                <a:lnTo>
                  <a:pt x="177659" y="444550"/>
                </a:lnTo>
                <a:lnTo>
                  <a:pt x="179214" y="462774"/>
                </a:lnTo>
                <a:lnTo>
                  <a:pt x="202551" y="507542"/>
                </a:lnTo>
                <a:lnTo>
                  <a:pt x="247699" y="530640"/>
                </a:lnTo>
                <a:lnTo>
                  <a:pt x="266051" y="532180"/>
                </a:lnTo>
                <a:lnTo>
                  <a:pt x="284497" y="530640"/>
                </a:lnTo>
                <a:lnTo>
                  <a:pt x="301229" y="526019"/>
                </a:lnTo>
                <a:lnTo>
                  <a:pt x="316247" y="518320"/>
                </a:lnTo>
                <a:lnTo>
                  <a:pt x="329551" y="507542"/>
                </a:lnTo>
                <a:lnTo>
                  <a:pt x="335701" y="500176"/>
                </a:lnTo>
                <a:lnTo>
                  <a:pt x="266051" y="500176"/>
                </a:lnTo>
                <a:lnTo>
                  <a:pt x="255049" y="499193"/>
                </a:lnTo>
                <a:lnTo>
                  <a:pt x="222600" y="476029"/>
                </a:lnTo>
                <a:lnTo>
                  <a:pt x="214743" y="444550"/>
                </a:lnTo>
                <a:lnTo>
                  <a:pt x="215616" y="433008"/>
                </a:lnTo>
                <a:lnTo>
                  <a:pt x="236380" y="397781"/>
                </a:lnTo>
                <a:lnTo>
                  <a:pt x="266051" y="388924"/>
                </a:lnTo>
                <a:lnTo>
                  <a:pt x="335701" y="388924"/>
                </a:lnTo>
                <a:lnTo>
                  <a:pt x="329551" y="381558"/>
                </a:lnTo>
                <a:lnTo>
                  <a:pt x="316247" y="370781"/>
                </a:lnTo>
                <a:lnTo>
                  <a:pt x="301229" y="363081"/>
                </a:lnTo>
                <a:lnTo>
                  <a:pt x="284497" y="358461"/>
                </a:lnTo>
                <a:lnTo>
                  <a:pt x="266051" y="356920"/>
                </a:lnTo>
                <a:close/>
              </a:path>
              <a:path w="1842134" h="560704">
                <a:moveTo>
                  <a:pt x="335701" y="388924"/>
                </a:moveTo>
                <a:lnTo>
                  <a:pt x="266051" y="388924"/>
                </a:lnTo>
                <a:lnTo>
                  <a:pt x="277052" y="389908"/>
                </a:lnTo>
                <a:lnTo>
                  <a:pt x="286942" y="392860"/>
                </a:lnTo>
                <a:lnTo>
                  <a:pt x="314056" y="422516"/>
                </a:lnTo>
                <a:lnTo>
                  <a:pt x="317613" y="444550"/>
                </a:lnTo>
                <a:lnTo>
                  <a:pt x="316723" y="456093"/>
                </a:lnTo>
                <a:lnTo>
                  <a:pt x="295721" y="491320"/>
                </a:lnTo>
                <a:lnTo>
                  <a:pt x="266051" y="500176"/>
                </a:lnTo>
                <a:lnTo>
                  <a:pt x="335701" y="500176"/>
                </a:lnTo>
                <a:lnTo>
                  <a:pt x="340552" y="494367"/>
                </a:lnTo>
                <a:lnTo>
                  <a:pt x="348410" y="479475"/>
                </a:lnTo>
                <a:lnTo>
                  <a:pt x="353125" y="462869"/>
                </a:lnTo>
                <a:lnTo>
                  <a:pt x="354697" y="444550"/>
                </a:lnTo>
                <a:lnTo>
                  <a:pt x="353125" y="426232"/>
                </a:lnTo>
                <a:lnTo>
                  <a:pt x="348410" y="409625"/>
                </a:lnTo>
                <a:lnTo>
                  <a:pt x="340552" y="394733"/>
                </a:lnTo>
                <a:lnTo>
                  <a:pt x="335701" y="388924"/>
                </a:lnTo>
                <a:close/>
              </a:path>
              <a:path w="1842134" h="560704">
                <a:moveTo>
                  <a:pt x="503704" y="359714"/>
                </a:moveTo>
                <a:lnTo>
                  <a:pt x="380006" y="359714"/>
                </a:lnTo>
                <a:lnTo>
                  <a:pt x="380006" y="529132"/>
                </a:lnTo>
                <a:lnTo>
                  <a:pt x="460018" y="529132"/>
                </a:lnTo>
                <a:lnTo>
                  <a:pt x="472400" y="528163"/>
                </a:lnTo>
                <a:lnTo>
                  <a:pt x="507722" y="505433"/>
                </a:lnTo>
                <a:lnTo>
                  <a:pt x="511852" y="497382"/>
                </a:lnTo>
                <a:lnTo>
                  <a:pt x="416076" y="497382"/>
                </a:lnTo>
                <a:lnTo>
                  <a:pt x="416076" y="453186"/>
                </a:lnTo>
                <a:lnTo>
                  <a:pt x="511852" y="453186"/>
                </a:lnTo>
                <a:lnTo>
                  <a:pt x="507722" y="445136"/>
                </a:lnTo>
                <a:lnTo>
                  <a:pt x="472400" y="422405"/>
                </a:lnTo>
                <a:lnTo>
                  <a:pt x="460018" y="421436"/>
                </a:lnTo>
                <a:lnTo>
                  <a:pt x="416076" y="421436"/>
                </a:lnTo>
                <a:lnTo>
                  <a:pt x="416076" y="391464"/>
                </a:lnTo>
                <a:lnTo>
                  <a:pt x="503704" y="391464"/>
                </a:lnTo>
                <a:lnTo>
                  <a:pt x="503704" y="359714"/>
                </a:lnTo>
                <a:close/>
              </a:path>
              <a:path w="1842134" h="560704">
                <a:moveTo>
                  <a:pt x="511852" y="453186"/>
                </a:moveTo>
                <a:lnTo>
                  <a:pt x="462304" y="453186"/>
                </a:lnTo>
                <a:lnTo>
                  <a:pt x="468061" y="455218"/>
                </a:lnTo>
                <a:lnTo>
                  <a:pt x="472462" y="459282"/>
                </a:lnTo>
                <a:lnTo>
                  <a:pt x="477034" y="463181"/>
                </a:lnTo>
                <a:lnTo>
                  <a:pt x="479320" y="468515"/>
                </a:lnTo>
                <a:lnTo>
                  <a:pt x="479320" y="481888"/>
                </a:lnTo>
                <a:lnTo>
                  <a:pt x="477034" y="487222"/>
                </a:lnTo>
                <a:lnTo>
                  <a:pt x="472462" y="491286"/>
                </a:lnTo>
                <a:lnTo>
                  <a:pt x="468061" y="495350"/>
                </a:lnTo>
                <a:lnTo>
                  <a:pt x="462304" y="497382"/>
                </a:lnTo>
                <a:lnTo>
                  <a:pt x="511852" y="497382"/>
                </a:lnTo>
                <a:lnTo>
                  <a:pt x="512405" y="496304"/>
                </a:lnTo>
                <a:lnTo>
                  <a:pt x="515215" y="486255"/>
                </a:lnTo>
                <a:lnTo>
                  <a:pt x="516152" y="475284"/>
                </a:lnTo>
                <a:lnTo>
                  <a:pt x="515215" y="464314"/>
                </a:lnTo>
                <a:lnTo>
                  <a:pt x="512405" y="454264"/>
                </a:lnTo>
                <a:lnTo>
                  <a:pt x="511852" y="453186"/>
                </a:lnTo>
                <a:close/>
              </a:path>
              <a:path w="1842134" h="560704">
                <a:moveTo>
                  <a:pt x="658397" y="359714"/>
                </a:moveTo>
                <a:lnTo>
                  <a:pt x="538509" y="359714"/>
                </a:lnTo>
                <a:lnTo>
                  <a:pt x="538509" y="529132"/>
                </a:lnTo>
                <a:lnTo>
                  <a:pt x="658397" y="529132"/>
                </a:lnTo>
                <a:lnTo>
                  <a:pt x="658397" y="497382"/>
                </a:lnTo>
                <a:lnTo>
                  <a:pt x="574577" y="497382"/>
                </a:lnTo>
                <a:lnTo>
                  <a:pt x="574577" y="459028"/>
                </a:lnTo>
                <a:lnTo>
                  <a:pt x="656619" y="459028"/>
                </a:lnTo>
                <a:lnTo>
                  <a:pt x="656619" y="427278"/>
                </a:lnTo>
                <a:lnTo>
                  <a:pt x="574577" y="427278"/>
                </a:lnTo>
                <a:lnTo>
                  <a:pt x="574577" y="391464"/>
                </a:lnTo>
                <a:lnTo>
                  <a:pt x="658397" y="391464"/>
                </a:lnTo>
                <a:lnTo>
                  <a:pt x="658397" y="359714"/>
                </a:lnTo>
                <a:close/>
              </a:path>
              <a:path w="1842134" h="560704">
                <a:moveTo>
                  <a:pt x="838993" y="359714"/>
                </a:moveTo>
                <a:lnTo>
                  <a:pt x="718597" y="359714"/>
                </a:lnTo>
                <a:lnTo>
                  <a:pt x="708691" y="446328"/>
                </a:lnTo>
                <a:lnTo>
                  <a:pt x="707294" y="456503"/>
                </a:lnTo>
                <a:lnTo>
                  <a:pt x="691419" y="495096"/>
                </a:lnTo>
                <a:lnTo>
                  <a:pt x="687863" y="497636"/>
                </a:lnTo>
                <a:lnTo>
                  <a:pt x="682867" y="499325"/>
                </a:lnTo>
                <a:lnTo>
                  <a:pt x="676433" y="500176"/>
                </a:lnTo>
                <a:lnTo>
                  <a:pt x="676433" y="560374"/>
                </a:lnTo>
                <a:lnTo>
                  <a:pt x="712501" y="560374"/>
                </a:lnTo>
                <a:lnTo>
                  <a:pt x="712501" y="529132"/>
                </a:lnTo>
                <a:lnTo>
                  <a:pt x="854233" y="529132"/>
                </a:lnTo>
                <a:lnTo>
                  <a:pt x="854233" y="497382"/>
                </a:lnTo>
                <a:lnTo>
                  <a:pt x="723931" y="497382"/>
                </a:lnTo>
                <a:lnTo>
                  <a:pt x="731599" y="488443"/>
                </a:lnTo>
                <a:lnTo>
                  <a:pt x="737583" y="477378"/>
                </a:lnTo>
                <a:lnTo>
                  <a:pt x="741886" y="464187"/>
                </a:lnTo>
                <a:lnTo>
                  <a:pt x="744505" y="448868"/>
                </a:lnTo>
                <a:lnTo>
                  <a:pt x="751109" y="391464"/>
                </a:lnTo>
                <a:lnTo>
                  <a:pt x="838993" y="391464"/>
                </a:lnTo>
                <a:lnTo>
                  <a:pt x="838993" y="359714"/>
                </a:lnTo>
                <a:close/>
              </a:path>
              <a:path w="1842134" h="560704">
                <a:moveTo>
                  <a:pt x="854233" y="529132"/>
                </a:moveTo>
                <a:lnTo>
                  <a:pt x="818165" y="529132"/>
                </a:lnTo>
                <a:lnTo>
                  <a:pt x="818165" y="560374"/>
                </a:lnTo>
                <a:lnTo>
                  <a:pt x="854233" y="560374"/>
                </a:lnTo>
                <a:lnTo>
                  <a:pt x="854233" y="529132"/>
                </a:lnTo>
                <a:close/>
              </a:path>
              <a:path w="1842134" h="560704">
                <a:moveTo>
                  <a:pt x="838993" y="391464"/>
                </a:moveTo>
                <a:lnTo>
                  <a:pt x="802671" y="391464"/>
                </a:lnTo>
                <a:lnTo>
                  <a:pt x="802671" y="497382"/>
                </a:lnTo>
                <a:lnTo>
                  <a:pt x="838993" y="497382"/>
                </a:lnTo>
                <a:lnTo>
                  <a:pt x="838993" y="391464"/>
                </a:lnTo>
                <a:close/>
              </a:path>
              <a:path w="1842134" h="560704">
                <a:moveTo>
                  <a:pt x="911429" y="359714"/>
                </a:moveTo>
                <a:lnTo>
                  <a:pt x="875357" y="359714"/>
                </a:lnTo>
                <a:lnTo>
                  <a:pt x="875357" y="529132"/>
                </a:lnTo>
                <a:lnTo>
                  <a:pt x="910159" y="529132"/>
                </a:lnTo>
                <a:lnTo>
                  <a:pt x="952804" y="469188"/>
                </a:lnTo>
                <a:lnTo>
                  <a:pt x="911429" y="469188"/>
                </a:lnTo>
                <a:lnTo>
                  <a:pt x="911429" y="359714"/>
                </a:lnTo>
                <a:close/>
              </a:path>
              <a:path w="1842134" h="560704">
                <a:moveTo>
                  <a:pt x="1026999" y="415594"/>
                </a:moveTo>
                <a:lnTo>
                  <a:pt x="990931" y="415594"/>
                </a:lnTo>
                <a:lnTo>
                  <a:pt x="990931" y="529132"/>
                </a:lnTo>
                <a:lnTo>
                  <a:pt x="1026999" y="529132"/>
                </a:lnTo>
                <a:lnTo>
                  <a:pt x="1026999" y="415594"/>
                </a:lnTo>
                <a:close/>
              </a:path>
              <a:path w="1842134" h="560704">
                <a:moveTo>
                  <a:pt x="1026999" y="359714"/>
                </a:moveTo>
                <a:lnTo>
                  <a:pt x="989915" y="359714"/>
                </a:lnTo>
                <a:lnTo>
                  <a:pt x="911429" y="469188"/>
                </a:lnTo>
                <a:lnTo>
                  <a:pt x="952804" y="469188"/>
                </a:lnTo>
                <a:lnTo>
                  <a:pt x="990931" y="415594"/>
                </a:lnTo>
                <a:lnTo>
                  <a:pt x="1026999" y="415594"/>
                </a:lnTo>
                <a:lnTo>
                  <a:pt x="1026999" y="359714"/>
                </a:lnTo>
                <a:close/>
              </a:path>
              <a:path w="1842134" h="560704">
                <a:moveTo>
                  <a:pt x="1135838" y="391464"/>
                </a:moveTo>
                <a:lnTo>
                  <a:pt x="1099516" y="391464"/>
                </a:lnTo>
                <a:lnTo>
                  <a:pt x="1099516" y="529132"/>
                </a:lnTo>
                <a:lnTo>
                  <a:pt x="1135838" y="529132"/>
                </a:lnTo>
                <a:lnTo>
                  <a:pt x="1135838" y="391464"/>
                </a:lnTo>
                <a:close/>
              </a:path>
              <a:path w="1842134" h="560704">
                <a:moveTo>
                  <a:pt x="1185114" y="359714"/>
                </a:moveTo>
                <a:lnTo>
                  <a:pt x="1049986" y="359714"/>
                </a:lnTo>
                <a:lnTo>
                  <a:pt x="1049986" y="391464"/>
                </a:lnTo>
                <a:lnTo>
                  <a:pt x="1185114" y="391464"/>
                </a:lnTo>
                <a:lnTo>
                  <a:pt x="1185114" y="359714"/>
                </a:lnTo>
                <a:close/>
              </a:path>
              <a:path w="1842134" h="560704">
                <a:moveTo>
                  <a:pt x="1328129" y="359714"/>
                </a:moveTo>
                <a:lnTo>
                  <a:pt x="1208241" y="359714"/>
                </a:lnTo>
                <a:lnTo>
                  <a:pt x="1208241" y="529132"/>
                </a:lnTo>
                <a:lnTo>
                  <a:pt x="1328129" y="529132"/>
                </a:lnTo>
                <a:lnTo>
                  <a:pt x="1328129" y="497382"/>
                </a:lnTo>
                <a:lnTo>
                  <a:pt x="1244309" y="497382"/>
                </a:lnTo>
                <a:lnTo>
                  <a:pt x="1244309" y="459028"/>
                </a:lnTo>
                <a:lnTo>
                  <a:pt x="1326351" y="459028"/>
                </a:lnTo>
                <a:lnTo>
                  <a:pt x="1326351" y="427278"/>
                </a:lnTo>
                <a:lnTo>
                  <a:pt x="1244309" y="427278"/>
                </a:lnTo>
                <a:lnTo>
                  <a:pt x="1244309" y="391464"/>
                </a:lnTo>
                <a:lnTo>
                  <a:pt x="1328129" y="391464"/>
                </a:lnTo>
                <a:lnTo>
                  <a:pt x="1328129" y="359714"/>
                </a:lnTo>
                <a:close/>
              </a:path>
              <a:path w="1842134" h="560704">
                <a:moveTo>
                  <a:pt x="1508723" y="359714"/>
                </a:moveTo>
                <a:lnTo>
                  <a:pt x="1388327" y="359714"/>
                </a:lnTo>
                <a:lnTo>
                  <a:pt x="1378421" y="446328"/>
                </a:lnTo>
                <a:lnTo>
                  <a:pt x="1376292" y="460919"/>
                </a:lnTo>
                <a:lnTo>
                  <a:pt x="1362330" y="496531"/>
                </a:lnTo>
                <a:lnTo>
                  <a:pt x="1355307" y="500176"/>
                </a:lnTo>
                <a:lnTo>
                  <a:pt x="1346163" y="500176"/>
                </a:lnTo>
                <a:lnTo>
                  <a:pt x="1346163" y="532180"/>
                </a:lnTo>
                <a:lnTo>
                  <a:pt x="1355637" y="532180"/>
                </a:lnTo>
                <a:lnTo>
                  <a:pt x="1363765" y="531075"/>
                </a:lnTo>
                <a:lnTo>
                  <a:pt x="1398356" y="506274"/>
                </a:lnTo>
                <a:lnTo>
                  <a:pt x="1412554" y="460919"/>
                </a:lnTo>
                <a:lnTo>
                  <a:pt x="1420839" y="391464"/>
                </a:lnTo>
                <a:lnTo>
                  <a:pt x="1508723" y="391464"/>
                </a:lnTo>
                <a:lnTo>
                  <a:pt x="1508723" y="359714"/>
                </a:lnTo>
                <a:close/>
              </a:path>
              <a:path w="1842134" h="560704">
                <a:moveTo>
                  <a:pt x="1508723" y="391464"/>
                </a:moveTo>
                <a:lnTo>
                  <a:pt x="1472401" y="391464"/>
                </a:lnTo>
                <a:lnTo>
                  <a:pt x="1472401" y="529132"/>
                </a:lnTo>
                <a:lnTo>
                  <a:pt x="1508723" y="529132"/>
                </a:lnTo>
                <a:lnTo>
                  <a:pt x="1508723" y="391464"/>
                </a:lnTo>
                <a:close/>
              </a:path>
              <a:path w="1842134" h="560704">
                <a:moveTo>
                  <a:pt x="1661999" y="359714"/>
                </a:moveTo>
                <a:lnTo>
                  <a:pt x="1542111" y="359714"/>
                </a:lnTo>
                <a:lnTo>
                  <a:pt x="1542111" y="529132"/>
                </a:lnTo>
                <a:lnTo>
                  <a:pt x="1661999" y="529132"/>
                </a:lnTo>
                <a:lnTo>
                  <a:pt x="1661999" y="497382"/>
                </a:lnTo>
                <a:lnTo>
                  <a:pt x="1578179" y="497382"/>
                </a:lnTo>
                <a:lnTo>
                  <a:pt x="1578179" y="459028"/>
                </a:lnTo>
                <a:lnTo>
                  <a:pt x="1660221" y="459028"/>
                </a:lnTo>
                <a:lnTo>
                  <a:pt x="1660221" y="427278"/>
                </a:lnTo>
                <a:lnTo>
                  <a:pt x="1578179" y="427278"/>
                </a:lnTo>
                <a:lnTo>
                  <a:pt x="1578179" y="391464"/>
                </a:lnTo>
                <a:lnTo>
                  <a:pt x="1661999" y="391464"/>
                </a:lnTo>
                <a:lnTo>
                  <a:pt x="1661999" y="359714"/>
                </a:lnTo>
                <a:close/>
              </a:path>
              <a:path w="1842134" h="560704">
                <a:moveTo>
                  <a:pt x="1726261" y="359714"/>
                </a:moveTo>
                <a:lnTo>
                  <a:pt x="1690193" y="359714"/>
                </a:lnTo>
                <a:lnTo>
                  <a:pt x="1690193" y="529132"/>
                </a:lnTo>
                <a:lnTo>
                  <a:pt x="1724991" y="529132"/>
                </a:lnTo>
                <a:lnTo>
                  <a:pt x="1767636" y="469188"/>
                </a:lnTo>
                <a:lnTo>
                  <a:pt x="1726261" y="469188"/>
                </a:lnTo>
                <a:lnTo>
                  <a:pt x="1726261" y="359714"/>
                </a:lnTo>
                <a:close/>
              </a:path>
              <a:path w="1842134" h="560704">
                <a:moveTo>
                  <a:pt x="1841831" y="415594"/>
                </a:moveTo>
                <a:lnTo>
                  <a:pt x="1805763" y="415594"/>
                </a:lnTo>
                <a:lnTo>
                  <a:pt x="1805763" y="529132"/>
                </a:lnTo>
                <a:lnTo>
                  <a:pt x="1841831" y="529132"/>
                </a:lnTo>
                <a:lnTo>
                  <a:pt x="1841831" y="415594"/>
                </a:lnTo>
                <a:close/>
              </a:path>
              <a:path w="1842134" h="560704">
                <a:moveTo>
                  <a:pt x="1841831" y="359714"/>
                </a:moveTo>
                <a:lnTo>
                  <a:pt x="1804747" y="359714"/>
                </a:lnTo>
                <a:lnTo>
                  <a:pt x="1726261" y="469188"/>
                </a:lnTo>
                <a:lnTo>
                  <a:pt x="1767636" y="469188"/>
                </a:lnTo>
                <a:lnTo>
                  <a:pt x="1805763" y="415594"/>
                </a:lnTo>
                <a:lnTo>
                  <a:pt x="1841831" y="415594"/>
                </a:lnTo>
                <a:lnTo>
                  <a:pt x="1841831" y="359714"/>
                </a:lnTo>
                <a:close/>
              </a:path>
              <a:path w="1842134" h="560704">
                <a:moveTo>
                  <a:pt x="1735659" y="317550"/>
                </a:moveTo>
                <a:lnTo>
                  <a:pt x="1721435" y="329488"/>
                </a:lnTo>
                <a:lnTo>
                  <a:pt x="1730608" y="339266"/>
                </a:lnTo>
                <a:lnTo>
                  <a:pt x="1741115" y="346251"/>
                </a:lnTo>
                <a:lnTo>
                  <a:pt x="1752959" y="350443"/>
                </a:lnTo>
                <a:lnTo>
                  <a:pt x="1766139" y="351840"/>
                </a:lnTo>
                <a:lnTo>
                  <a:pt x="1779390" y="350443"/>
                </a:lnTo>
                <a:lnTo>
                  <a:pt x="1791217" y="346251"/>
                </a:lnTo>
                <a:lnTo>
                  <a:pt x="1801617" y="339266"/>
                </a:lnTo>
                <a:lnTo>
                  <a:pt x="1807093" y="333298"/>
                </a:lnTo>
                <a:lnTo>
                  <a:pt x="1766139" y="333298"/>
                </a:lnTo>
                <a:lnTo>
                  <a:pt x="1756990" y="332315"/>
                </a:lnTo>
                <a:lnTo>
                  <a:pt x="1748861" y="329363"/>
                </a:lnTo>
                <a:lnTo>
                  <a:pt x="1741750" y="324442"/>
                </a:lnTo>
                <a:lnTo>
                  <a:pt x="1735659" y="317550"/>
                </a:lnTo>
                <a:close/>
              </a:path>
              <a:path w="1842134" h="560704">
                <a:moveTo>
                  <a:pt x="1796365" y="317550"/>
                </a:moveTo>
                <a:lnTo>
                  <a:pt x="1790188" y="324442"/>
                </a:lnTo>
                <a:lnTo>
                  <a:pt x="1783090" y="329363"/>
                </a:lnTo>
                <a:lnTo>
                  <a:pt x="1775073" y="332315"/>
                </a:lnTo>
                <a:lnTo>
                  <a:pt x="1766139" y="333298"/>
                </a:lnTo>
                <a:lnTo>
                  <a:pt x="1807093" y="333298"/>
                </a:lnTo>
                <a:lnTo>
                  <a:pt x="1810589" y="329488"/>
                </a:lnTo>
                <a:lnTo>
                  <a:pt x="1796365" y="31755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961408" y="5093817"/>
            <a:ext cx="2499903" cy="2564180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12319837" y="8141817"/>
            <a:ext cx="1842135" cy="560705"/>
          </a:xfrm>
          <a:custGeom>
            <a:avLst/>
            <a:gdLst/>
            <a:ahLst/>
            <a:cxnLst/>
            <a:rect l="l" t="t" r="r" b="b"/>
            <a:pathLst>
              <a:path w="1842134" h="560704">
                <a:moveTo>
                  <a:pt x="725502" y="78435"/>
                </a:moveTo>
                <a:lnTo>
                  <a:pt x="667793" y="78435"/>
                </a:lnTo>
                <a:lnTo>
                  <a:pt x="667793" y="275132"/>
                </a:lnTo>
                <a:lnTo>
                  <a:pt x="725502" y="275132"/>
                </a:lnTo>
                <a:lnTo>
                  <a:pt x="725502" y="78435"/>
                </a:lnTo>
                <a:close/>
              </a:path>
              <a:path w="1842134" h="560704">
                <a:moveTo>
                  <a:pt x="725502" y="4064"/>
                </a:moveTo>
                <a:lnTo>
                  <a:pt x="675109" y="4064"/>
                </a:lnTo>
                <a:lnTo>
                  <a:pt x="589765" y="89814"/>
                </a:lnTo>
                <a:lnTo>
                  <a:pt x="622683" y="124358"/>
                </a:lnTo>
                <a:lnTo>
                  <a:pt x="667793" y="78435"/>
                </a:lnTo>
                <a:lnTo>
                  <a:pt x="725502" y="78435"/>
                </a:lnTo>
                <a:lnTo>
                  <a:pt x="725502" y="4064"/>
                </a:lnTo>
                <a:close/>
              </a:path>
              <a:path w="1842134" h="560704">
                <a:moveTo>
                  <a:pt x="878363" y="0"/>
                </a:moveTo>
                <a:lnTo>
                  <a:pt x="828833" y="11658"/>
                </a:lnTo>
                <a:lnTo>
                  <a:pt x="792612" y="43994"/>
                </a:lnTo>
                <a:lnTo>
                  <a:pt x="772597" y="88136"/>
                </a:lnTo>
                <a:lnTo>
                  <a:pt x="766197" y="139801"/>
                </a:lnTo>
                <a:lnTo>
                  <a:pt x="766908" y="157734"/>
                </a:lnTo>
                <a:lnTo>
                  <a:pt x="777576" y="207264"/>
                </a:lnTo>
                <a:lnTo>
                  <a:pt x="802874" y="248108"/>
                </a:lnTo>
                <a:lnTo>
                  <a:pt x="844022" y="274828"/>
                </a:lnTo>
                <a:lnTo>
                  <a:pt x="878363" y="280009"/>
                </a:lnTo>
                <a:lnTo>
                  <a:pt x="896170" y="278714"/>
                </a:lnTo>
                <a:lnTo>
                  <a:pt x="941350" y="259283"/>
                </a:lnTo>
                <a:lnTo>
                  <a:pt x="967985" y="228803"/>
                </a:lnTo>
                <a:lnTo>
                  <a:pt x="878363" y="228803"/>
                </a:lnTo>
                <a:lnTo>
                  <a:pt x="865460" y="227279"/>
                </a:lnTo>
                <a:lnTo>
                  <a:pt x="832033" y="191236"/>
                </a:lnTo>
                <a:lnTo>
                  <a:pt x="824718" y="139801"/>
                </a:lnTo>
                <a:lnTo>
                  <a:pt x="825531" y="120701"/>
                </a:lnTo>
                <a:lnTo>
                  <a:pt x="837723" y="75590"/>
                </a:lnTo>
                <a:lnTo>
                  <a:pt x="878363" y="51206"/>
                </a:lnTo>
                <a:lnTo>
                  <a:pt x="968198" y="51206"/>
                </a:lnTo>
                <a:lnTo>
                  <a:pt x="963707" y="43994"/>
                </a:lnTo>
                <a:lnTo>
                  <a:pt x="927663" y="11658"/>
                </a:lnTo>
                <a:lnTo>
                  <a:pt x="896170" y="1295"/>
                </a:lnTo>
                <a:lnTo>
                  <a:pt x="878363" y="0"/>
                </a:lnTo>
                <a:close/>
              </a:path>
              <a:path w="1842134" h="560704">
                <a:moveTo>
                  <a:pt x="968198" y="51206"/>
                </a:moveTo>
                <a:lnTo>
                  <a:pt x="878363" y="51206"/>
                </a:lnTo>
                <a:lnTo>
                  <a:pt x="891240" y="52730"/>
                </a:lnTo>
                <a:lnTo>
                  <a:pt x="902238" y="57302"/>
                </a:lnTo>
                <a:lnTo>
                  <a:pt x="924283" y="88596"/>
                </a:lnTo>
                <a:lnTo>
                  <a:pt x="931597" y="139801"/>
                </a:lnTo>
                <a:lnTo>
                  <a:pt x="930784" y="158927"/>
                </a:lnTo>
                <a:lnTo>
                  <a:pt x="918592" y="204419"/>
                </a:lnTo>
                <a:lnTo>
                  <a:pt x="878363" y="228803"/>
                </a:lnTo>
                <a:lnTo>
                  <a:pt x="967985" y="228803"/>
                </a:lnTo>
                <a:lnTo>
                  <a:pt x="983897" y="191466"/>
                </a:lnTo>
                <a:lnTo>
                  <a:pt x="990525" y="139801"/>
                </a:lnTo>
                <a:lnTo>
                  <a:pt x="989789" y="121868"/>
                </a:lnTo>
                <a:lnTo>
                  <a:pt x="987580" y="104646"/>
                </a:lnTo>
                <a:lnTo>
                  <a:pt x="983897" y="88136"/>
                </a:lnTo>
                <a:lnTo>
                  <a:pt x="978739" y="72339"/>
                </a:lnTo>
                <a:lnTo>
                  <a:pt x="972138" y="57532"/>
                </a:lnTo>
                <a:lnTo>
                  <a:pt x="968198" y="51206"/>
                </a:lnTo>
                <a:close/>
              </a:path>
              <a:path w="1842134" h="560704">
                <a:moveTo>
                  <a:pt x="1130377" y="0"/>
                </a:moveTo>
                <a:lnTo>
                  <a:pt x="1080849" y="11658"/>
                </a:lnTo>
                <a:lnTo>
                  <a:pt x="1044627" y="43994"/>
                </a:lnTo>
                <a:lnTo>
                  <a:pt x="1024613" y="88136"/>
                </a:lnTo>
                <a:lnTo>
                  <a:pt x="1018211" y="139801"/>
                </a:lnTo>
                <a:lnTo>
                  <a:pt x="1018922" y="157734"/>
                </a:lnTo>
                <a:lnTo>
                  <a:pt x="1029590" y="207264"/>
                </a:lnTo>
                <a:lnTo>
                  <a:pt x="1054889" y="248108"/>
                </a:lnTo>
                <a:lnTo>
                  <a:pt x="1096039" y="274828"/>
                </a:lnTo>
                <a:lnTo>
                  <a:pt x="1130377" y="280009"/>
                </a:lnTo>
                <a:lnTo>
                  <a:pt x="1148181" y="278714"/>
                </a:lnTo>
                <a:lnTo>
                  <a:pt x="1193369" y="259283"/>
                </a:lnTo>
                <a:lnTo>
                  <a:pt x="1220001" y="228803"/>
                </a:lnTo>
                <a:lnTo>
                  <a:pt x="1130377" y="228803"/>
                </a:lnTo>
                <a:lnTo>
                  <a:pt x="1117473" y="227279"/>
                </a:lnTo>
                <a:lnTo>
                  <a:pt x="1084046" y="191236"/>
                </a:lnTo>
                <a:lnTo>
                  <a:pt x="1076732" y="139801"/>
                </a:lnTo>
                <a:lnTo>
                  <a:pt x="1077544" y="120701"/>
                </a:lnTo>
                <a:lnTo>
                  <a:pt x="1089737" y="75590"/>
                </a:lnTo>
                <a:lnTo>
                  <a:pt x="1130377" y="51206"/>
                </a:lnTo>
                <a:lnTo>
                  <a:pt x="1220214" y="51206"/>
                </a:lnTo>
                <a:lnTo>
                  <a:pt x="1215721" y="43994"/>
                </a:lnTo>
                <a:lnTo>
                  <a:pt x="1179680" y="11658"/>
                </a:lnTo>
                <a:lnTo>
                  <a:pt x="1148181" y="1295"/>
                </a:lnTo>
                <a:lnTo>
                  <a:pt x="1130377" y="0"/>
                </a:lnTo>
                <a:close/>
              </a:path>
              <a:path w="1842134" h="560704">
                <a:moveTo>
                  <a:pt x="1220214" y="51206"/>
                </a:moveTo>
                <a:lnTo>
                  <a:pt x="1130377" y="51206"/>
                </a:lnTo>
                <a:lnTo>
                  <a:pt x="1143257" y="52730"/>
                </a:lnTo>
                <a:lnTo>
                  <a:pt x="1154256" y="57302"/>
                </a:lnTo>
                <a:lnTo>
                  <a:pt x="1176302" y="88596"/>
                </a:lnTo>
                <a:lnTo>
                  <a:pt x="1183615" y="139801"/>
                </a:lnTo>
                <a:lnTo>
                  <a:pt x="1182803" y="158927"/>
                </a:lnTo>
                <a:lnTo>
                  <a:pt x="1170611" y="204419"/>
                </a:lnTo>
                <a:lnTo>
                  <a:pt x="1130377" y="228803"/>
                </a:lnTo>
                <a:lnTo>
                  <a:pt x="1220001" y="228803"/>
                </a:lnTo>
                <a:lnTo>
                  <a:pt x="1235916" y="191466"/>
                </a:lnTo>
                <a:lnTo>
                  <a:pt x="1242543" y="139801"/>
                </a:lnTo>
                <a:lnTo>
                  <a:pt x="1241807" y="121868"/>
                </a:lnTo>
                <a:lnTo>
                  <a:pt x="1239599" y="104646"/>
                </a:lnTo>
                <a:lnTo>
                  <a:pt x="1235916" y="88136"/>
                </a:lnTo>
                <a:lnTo>
                  <a:pt x="1230758" y="72339"/>
                </a:lnTo>
                <a:lnTo>
                  <a:pt x="1224155" y="57532"/>
                </a:lnTo>
                <a:lnTo>
                  <a:pt x="1220214" y="51206"/>
                </a:lnTo>
                <a:close/>
              </a:path>
              <a:path w="1842134" h="560704">
                <a:moveTo>
                  <a:pt x="152400" y="359714"/>
                </a:moveTo>
                <a:lnTo>
                  <a:pt x="0" y="359714"/>
                </a:lnTo>
                <a:lnTo>
                  <a:pt x="0" y="529132"/>
                </a:lnTo>
                <a:lnTo>
                  <a:pt x="36068" y="529132"/>
                </a:lnTo>
                <a:lnTo>
                  <a:pt x="36068" y="391464"/>
                </a:lnTo>
                <a:lnTo>
                  <a:pt x="152400" y="391464"/>
                </a:lnTo>
                <a:lnTo>
                  <a:pt x="152400" y="359714"/>
                </a:lnTo>
                <a:close/>
              </a:path>
              <a:path w="1842134" h="560704">
                <a:moveTo>
                  <a:pt x="152400" y="391464"/>
                </a:moveTo>
                <a:lnTo>
                  <a:pt x="116078" y="391464"/>
                </a:lnTo>
                <a:lnTo>
                  <a:pt x="116078" y="529132"/>
                </a:lnTo>
                <a:lnTo>
                  <a:pt x="152400" y="529132"/>
                </a:lnTo>
                <a:lnTo>
                  <a:pt x="152400" y="391464"/>
                </a:lnTo>
                <a:close/>
              </a:path>
              <a:path w="1842134" h="560704">
                <a:moveTo>
                  <a:pt x="266051" y="356920"/>
                </a:moveTo>
                <a:lnTo>
                  <a:pt x="215949" y="370920"/>
                </a:lnTo>
                <a:lnTo>
                  <a:pt x="183881" y="409814"/>
                </a:lnTo>
                <a:lnTo>
                  <a:pt x="177659" y="444550"/>
                </a:lnTo>
                <a:lnTo>
                  <a:pt x="179214" y="462774"/>
                </a:lnTo>
                <a:lnTo>
                  <a:pt x="202551" y="507542"/>
                </a:lnTo>
                <a:lnTo>
                  <a:pt x="247699" y="530640"/>
                </a:lnTo>
                <a:lnTo>
                  <a:pt x="266051" y="532180"/>
                </a:lnTo>
                <a:lnTo>
                  <a:pt x="284497" y="530640"/>
                </a:lnTo>
                <a:lnTo>
                  <a:pt x="301229" y="526019"/>
                </a:lnTo>
                <a:lnTo>
                  <a:pt x="316247" y="518320"/>
                </a:lnTo>
                <a:lnTo>
                  <a:pt x="329551" y="507542"/>
                </a:lnTo>
                <a:lnTo>
                  <a:pt x="335701" y="500176"/>
                </a:lnTo>
                <a:lnTo>
                  <a:pt x="266051" y="500176"/>
                </a:lnTo>
                <a:lnTo>
                  <a:pt x="255049" y="499193"/>
                </a:lnTo>
                <a:lnTo>
                  <a:pt x="222600" y="476029"/>
                </a:lnTo>
                <a:lnTo>
                  <a:pt x="214743" y="444550"/>
                </a:lnTo>
                <a:lnTo>
                  <a:pt x="215616" y="433008"/>
                </a:lnTo>
                <a:lnTo>
                  <a:pt x="236380" y="397781"/>
                </a:lnTo>
                <a:lnTo>
                  <a:pt x="266051" y="388924"/>
                </a:lnTo>
                <a:lnTo>
                  <a:pt x="335701" y="388924"/>
                </a:lnTo>
                <a:lnTo>
                  <a:pt x="329551" y="381558"/>
                </a:lnTo>
                <a:lnTo>
                  <a:pt x="316247" y="370781"/>
                </a:lnTo>
                <a:lnTo>
                  <a:pt x="301229" y="363081"/>
                </a:lnTo>
                <a:lnTo>
                  <a:pt x="284497" y="358461"/>
                </a:lnTo>
                <a:lnTo>
                  <a:pt x="266051" y="356920"/>
                </a:lnTo>
                <a:close/>
              </a:path>
              <a:path w="1842134" h="560704">
                <a:moveTo>
                  <a:pt x="335701" y="388924"/>
                </a:moveTo>
                <a:lnTo>
                  <a:pt x="266051" y="388924"/>
                </a:lnTo>
                <a:lnTo>
                  <a:pt x="277052" y="389908"/>
                </a:lnTo>
                <a:lnTo>
                  <a:pt x="286942" y="392860"/>
                </a:lnTo>
                <a:lnTo>
                  <a:pt x="314056" y="422516"/>
                </a:lnTo>
                <a:lnTo>
                  <a:pt x="317613" y="444550"/>
                </a:lnTo>
                <a:lnTo>
                  <a:pt x="316723" y="456093"/>
                </a:lnTo>
                <a:lnTo>
                  <a:pt x="295721" y="491320"/>
                </a:lnTo>
                <a:lnTo>
                  <a:pt x="266051" y="500176"/>
                </a:lnTo>
                <a:lnTo>
                  <a:pt x="335701" y="500176"/>
                </a:lnTo>
                <a:lnTo>
                  <a:pt x="340552" y="494367"/>
                </a:lnTo>
                <a:lnTo>
                  <a:pt x="348410" y="479475"/>
                </a:lnTo>
                <a:lnTo>
                  <a:pt x="353125" y="462869"/>
                </a:lnTo>
                <a:lnTo>
                  <a:pt x="354697" y="444550"/>
                </a:lnTo>
                <a:lnTo>
                  <a:pt x="353125" y="426232"/>
                </a:lnTo>
                <a:lnTo>
                  <a:pt x="348410" y="409625"/>
                </a:lnTo>
                <a:lnTo>
                  <a:pt x="340552" y="394733"/>
                </a:lnTo>
                <a:lnTo>
                  <a:pt x="335701" y="388924"/>
                </a:lnTo>
                <a:close/>
              </a:path>
              <a:path w="1842134" h="560704">
                <a:moveTo>
                  <a:pt x="503704" y="359714"/>
                </a:moveTo>
                <a:lnTo>
                  <a:pt x="380006" y="359714"/>
                </a:lnTo>
                <a:lnTo>
                  <a:pt x="380006" y="529132"/>
                </a:lnTo>
                <a:lnTo>
                  <a:pt x="460018" y="529132"/>
                </a:lnTo>
                <a:lnTo>
                  <a:pt x="472400" y="528163"/>
                </a:lnTo>
                <a:lnTo>
                  <a:pt x="507722" y="505433"/>
                </a:lnTo>
                <a:lnTo>
                  <a:pt x="511852" y="497382"/>
                </a:lnTo>
                <a:lnTo>
                  <a:pt x="416076" y="497382"/>
                </a:lnTo>
                <a:lnTo>
                  <a:pt x="416076" y="453186"/>
                </a:lnTo>
                <a:lnTo>
                  <a:pt x="511852" y="453186"/>
                </a:lnTo>
                <a:lnTo>
                  <a:pt x="507722" y="445136"/>
                </a:lnTo>
                <a:lnTo>
                  <a:pt x="472400" y="422405"/>
                </a:lnTo>
                <a:lnTo>
                  <a:pt x="460018" y="421436"/>
                </a:lnTo>
                <a:lnTo>
                  <a:pt x="416076" y="421436"/>
                </a:lnTo>
                <a:lnTo>
                  <a:pt x="416076" y="391464"/>
                </a:lnTo>
                <a:lnTo>
                  <a:pt x="503704" y="391464"/>
                </a:lnTo>
                <a:lnTo>
                  <a:pt x="503704" y="359714"/>
                </a:lnTo>
                <a:close/>
              </a:path>
              <a:path w="1842134" h="560704">
                <a:moveTo>
                  <a:pt x="511852" y="453186"/>
                </a:moveTo>
                <a:lnTo>
                  <a:pt x="462304" y="453186"/>
                </a:lnTo>
                <a:lnTo>
                  <a:pt x="468061" y="455218"/>
                </a:lnTo>
                <a:lnTo>
                  <a:pt x="472462" y="459282"/>
                </a:lnTo>
                <a:lnTo>
                  <a:pt x="477034" y="463181"/>
                </a:lnTo>
                <a:lnTo>
                  <a:pt x="479320" y="468515"/>
                </a:lnTo>
                <a:lnTo>
                  <a:pt x="479320" y="481888"/>
                </a:lnTo>
                <a:lnTo>
                  <a:pt x="477034" y="487222"/>
                </a:lnTo>
                <a:lnTo>
                  <a:pt x="472462" y="491286"/>
                </a:lnTo>
                <a:lnTo>
                  <a:pt x="468061" y="495350"/>
                </a:lnTo>
                <a:lnTo>
                  <a:pt x="462304" y="497382"/>
                </a:lnTo>
                <a:lnTo>
                  <a:pt x="511852" y="497382"/>
                </a:lnTo>
                <a:lnTo>
                  <a:pt x="512405" y="496304"/>
                </a:lnTo>
                <a:lnTo>
                  <a:pt x="515215" y="486255"/>
                </a:lnTo>
                <a:lnTo>
                  <a:pt x="516152" y="475284"/>
                </a:lnTo>
                <a:lnTo>
                  <a:pt x="515215" y="464314"/>
                </a:lnTo>
                <a:lnTo>
                  <a:pt x="512405" y="454264"/>
                </a:lnTo>
                <a:lnTo>
                  <a:pt x="511852" y="453186"/>
                </a:lnTo>
                <a:close/>
              </a:path>
              <a:path w="1842134" h="560704">
                <a:moveTo>
                  <a:pt x="658397" y="359714"/>
                </a:moveTo>
                <a:lnTo>
                  <a:pt x="538509" y="359714"/>
                </a:lnTo>
                <a:lnTo>
                  <a:pt x="538509" y="529132"/>
                </a:lnTo>
                <a:lnTo>
                  <a:pt x="658397" y="529132"/>
                </a:lnTo>
                <a:lnTo>
                  <a:pt x="658397" y="497382"/>
                </a:lnTo>
                <a:lnTo>
                  <a:pt x="574577" y="497382"/>
                </a:lnTo>
                <a:lnTo>
                  <a:pt x="574577" y="459028"/>
                </a:lnTo>
                <a:lnTo>
                  <a:pt x="656619" y="459028"/>
                </a:lnTo>
                <a:lnTo>
                  <a:pt x="656619" y="427278"/>
                </a:lnTo>
                <a:lnTo>
                  <a:pt x="574577" y="427278"/>
                </a:lnTo>
                <a:lnTo>
                  <a:pt x="574577" y="391464"/>
                </a:lnTo>
                <a:lnTo>
                  <a:pt x="658397" y="391464"/>
                </a:lnTo>
                <a:lnTo>
                  <a:pt x="658397" y="359714"/>
                </a:lnTo>
                <a:close/>
              </a:path>
              <a:path w="1842134" h="560704">
                <a:moveTo>
                  <a:pt x="838993" y="359714"/>
                </a:moveTo>
                <a:lnTo>
                  <a:pt x="718597" y="359714"/>
                </a:lnTo>
                <a:lnTo>
                  <a:pt x="708691" y="446328"/>
                </a:lnTo>
                <a:lnTo>
                  <a:pt x="707294" y="456503"/>
                </a:lnTo>
                <a:lnTo>
                  <a:pt x="691419" y="495096"/>
                </a:lnTo>
                <a:lnTo>
                  <a:pt x="687863" y="497636"/>
                </a:lnTo>
                <a:lnTo>
                  <a:pt x="682867" y="499325"/>
                </a:lnTo>
                <a:lnTo>
                  <a:pt x="676433" y="500176"/>
                </a:lnTo>
                <a:lnTo>
                  <a:pt x="676433" y="560374"/>
                </a:lnTo>
                <a:lnTo>
                  <a:pt x="712501" y="560374"/>
                </a:lnTo>
                <a:lnTo>
                  <a:pt x="712501" y="529132"/>
                </a:lnTo>
                <a:lnTo>
                  <a:pt x="854233" y="529132"/>
                </a:lnTo>
                <a:lnTo>
                  <a:pt x="854233" y="497382"/>
                </a:lnTo>
                <a:lnTo>
                  <a:pt x="723931" y="497382"/>
                </a:lnTo>
                <a:lnTo>
                  <a:pt x="731599" y="488443"/>
                </a:lnTo>
                <a:lnTo>
                  <a:pt x="737583" y="477378"/>
                </a:lnTo>
                <a:lnTo>
                  <a:pt x="741886" y="464187"/>
                </a:lnTo>
                <a:lnTo>
                  <a:pt x="744505" y="448868"/>
                </a:lnTo>
                <a:lnTo>
                  <a:pt x="751109" y="391464"/>
                </a:lnTo>
                <a:lnTo>
                  <a:pt x="838993" y="391464"/>
                </a:lnTo>
                <a:lnTo>
                  <a:pt x="838993" y="359714"/>
                </a:lnTo>
                <a:close/>
              </a:path>
              <a:path w="1842134" h="560704">
                <a:moveTo>
                  <a:pt x="854233" y="529132"/>
                </a:moveTo>
                <a:lnTo>
                  <a:pt x="818165" y="529132"/>
                </a:lnTo>
                <a:lnTo>
                  <a:pt x="818165" y="560374"/>
                </a:lnTo>
                <a:lnTo>
                  <a:pt x="854233" y="560374"/>
                </a:lnTo>
                <a:lnTo>
                  <a:pt x="854233" y="529132"/>
                </a:lnTo>
                <a:close/>
              </a:path>
              <a:path w="1842134" h="560704">
                <a:moveTo>
                  <a:pt x="838993" y="391464"/>
                </a:moveTo>
                <a:lnTo>
                  <a:pt x="802671" y="391464"/>
                </a:lnTo>
                <a:lnTo>
                  <a:pt x="802671" y="497382"/>
                </a:lnTo>
                <a:lnTo>
                  <a:pt x="838993" y="497382"/>
                </a:lnTo>
                <a:lnTo>
                  <a:pt x="838993" y="391464"/>
                </a:lnTo>
                <a:close/>
              </a:path>
              <a:path w="1842134" h="560704">
                <a:moveTo>
                  <a:pt x="911429" y="359714"/>
                </a:moveTo>
                <a:lnTo>
                  <a:pt x="875357" y="359714"/>
                </a:lnTo>
                <a:lnTo>
                  <a:pt x="875357" y="529132"/>
                </a:lnTo>
                <a:lnTo>
                  <a:pt x="910159" y="529132"/>
                </a:lnTo>
                <a:lnTo>
                  <a:pt x="952804" y="469188"/>
                </a:lnTo>
                <a:lnTo>
                  <a:pt x="911429" y="469188"/>
                </a:lnTo>
                <a:lnTo>
                  <a:pt x="911429" y="359714"/>
                </a:lnTo>
                <a:close/>
              </a:path>
              <a:path w="1842134" h="560704">
                <a:moveTo>
                  <a:pt x="1026999" y="415594"/>
                </a:moveTo>
                <a:lnTo>
                  <a:pt x="990931" y="415594"/>
                </a:lnTo>
                <a:lnTo>
                  <a:pt x="990931" y="529132"/>
                </a:lnTo>
                <a:lnTo>
                  <a:pt x="1026999" y="529132"/>
                </a:lnTo>
                <a:lnTo>
                  <a:pt x="1026999" y="415594"/>
                </a:lnTo>
                <a:close/>
              </a:path>
              <a:path w="1842134" h="560704">
                <a:moveTo>
                  <a:pt x="1026999" y="359714"/>
                </a:moveTo>
                <a:lnTo>
                  <a:pt x="989915" y="359714"/>
                </a:lnTo>
                <a:lnTo>
                  <a:pt x="911429" y="469188"/>
                </a:lnTo>
                <a:lnTo>
                  <a:pt x="952804" y="469188"/>
                </a:lnTo>
                <a:lnTo>
                  <a:pt x="990931" y="415594"/>
                </a:lnTo>
                <a:lnTo>
                  <a:pt x="1026999" y="415594"/>
                </a:lnTo>
                <a:lnTo>
                  <a:pt x="1026999" y="359714"/>
                </a:lnTo>
                <a:close/>
              </a:path>
              <a:path w="1842134" h="560704">
                <a:moveTo>
                  <a:pt x="1135838" y="391464"/>
                </a:moveTo>
                <a:lnTo>
                  <a:pt x="1099516" y="391464"/>
                </a:lnTo>
                <a:lnTo>
                  <a:pt x="1099516" y="529132"/>
                </a:lnTo>
                <a:lnTo>
                  <a:pt x="1135838" y="529132"/>
                </a:lnTo>
                <a:lnTo>
                  <a:pt x="1135838" y="391464"/>
                </a:lnTo>
                <a:close/>
              </a:path>
              <a:path w="1842134" h="560704">
                <a:moveTo>
                  <a:pt x="1185114" y="359714"/>
                </a:moveTo>
                <a:lnTo>
                  <a:pt x="1049986" y="359714"/>
                </a:lnTo>
                <a:lnTo>
                  <a:pt x="1049986" y="391464"/>
                </a:lnTo>
                <a:lnTo>
                  <a:pt x="1185114" y="391464"/>
                </a:lnTo>
                <a:lnTo>
                  <a:pt x="1185114" y="359714"/>
                </a:lnTo>
                <a:close/>
              </a:path>
              <a:path w="1842134" h="560704">
                <a:moveTo>
                  <a:pt x="1328129" y="359714"/>
                </a:moveTo>
                <a:lnTo>
                  <a:pt x="1208241" y="359714"/>
                </a:lnTo>
                <a:lnTo>
                  <a:pt x="1208241" y="529132"/>
                </a:lnTo>
                <a:lnTo>
                  <a:pt x="1328129" y="529132"/>
                </a:lnTo>
                <a:lnTo>
                  <a:pt x="1328129" y="497382"/>
                </a:lnTo>
                <a:lnTo>
                  <a:pt x="1244309" y="497382"/>
                </a:lnTo>
                <a:lnTo>
                  <a:pt x="1244309" y="459028"/>
                </a:lnTo>
                <a:lnTo>
                  <a:pt x="1326351" y="459028"/>
                </a:lnTo>
                <a:lnTo>
                  <a:pt x="1326351" y="427278"/>
                </a:lnTo>
                <a:lnTo>
                  <a:pt x="1244309" y="427278"/>
                </a:lnTo>
                <a:lnTo>
                  <a:pt x="1244309" y="391464"/>
                </a:lnTo>
                <a:lnTo>
                  <a:pt x="1328129" y="391464"/>
                </a:lnTo>
                <a:lnTo>
                  <a:pt x="1328129" y="359714"/>
                </a:lnTo>
                <a:close/>
              </a:path>
              <a:path w="1842134" h="560704">
                <a:moveTo>
                  <a:pt x="1508723" y="359714"/>
                </a:moveTo>
                <a:lnTo>
                  <a:pt x="1388327" y="359714"/>
                </a:lnTo>
                <a:lnTo>
                  <a:pt x="1378421" y="446328"/>
                </a:lnTo>
                <a:lnTo>
                  <a:pt x="1376292" y="460919"/>
                </a:lnTo>
                <a:lnTo>
                  <a:pt x="1362330" y="496531"/>
                </a:lnTo>
                <a:lnTo>
                  <a:pt x="1355307" y="500176"/>
                </a:lnTo>
                <a:lnTo>
                  <a:pt x="1346163" y="500176"/>
                </a:lnTo>
                <a:lnTo>
                  <a:pt x="1346163" y="532180"/>
                </a:lnTo>
                <a:lnTo>
                  <a:pt x="1355637" y="532180"/>
                </a:lnTo>
                <a:lnTo>
                  <a:pt x="1363765" y="531075"/>
                </a:lnTo>
                <a:lnTo>
                  <a:pt x="1398356" y="506274"/>
                </a:lnTo>
                <a:lnTo>
                  <a:pt x="1412554" y="460919"/>
                </a:lnTo>
                <a:lnTo>
                  <a:pt x="1420839" y="391464"/>
                </a:lnTo>
                <a:lnTo>
                  <a:pt x="1508723" y="391464"/>
                </a:lnTo>
                <a:lnTo>
                  <a:pt x="1508723" y="359714"/>
                </a:lnTo>
                <a:close/>
              </a:path>
              <a:path w="1842134" h="560704">
                <a:moveTo>
                  <a:pt x="1508723" y="391464"/>
                </a:moveTo>
                <a:lnTo>
                  <a:pt x="1472401" y="391464"/>
                </a:lnTo>
                <a:lnTo>
                  <a:pt x="1472401" y="529132"/>
                </a:lnTo>
                <a:lnTo>
                  <a:pt x="1508723" y="529132"/>
                </a:lnTo>
                <a:lnTo>
                  <a:pt x="1508723" y="391464"/>
                </a:lnTo>
                <a:close/>
              </a:path>
              <a:path w="1842134" h="560704">
                <a:moveTo>
                  <a:pt x="1661999" y="359714"/>
                </a:moveTo>
                <a:lnTo>
                  <a:pt x="1542111" y="359714"/>
                </a:lnTo>
                <a:lnTo>
                  <a:pt x="1542111" y="529132"/>
                </a:lnTo>
                <a:lnTo>
                  <a:pt x="1661999" y="529132"/>
                </a:lnTo>
                <a:lnTo>
                  <a:pt x="1661999" y="497382"/>
                </a:lnTo>
                <a:lnTo>
                  <a:pt x="1578179" y="497382"/>
                </a:lnTo>
                <a:lnTo>
                  <a:pt x="1578179" y="459028"/>
                </a:lnTo>
                <a:lnTo>
                  <a:pt x="1660221" y="459028"/>
                </a:lnTo>
                <a:lnTo>
                  <a:pt x="1660221" y="427278"/>
                </a:lnTo>
                <a:lnTo>
                  <a:pt x="1578179" y="427278"/>
                </a:lnTo>
                <a:lnTo>
                  <a:pt x="1578179" y="391464"/>
                </a:lnTo>
                <a:lnTo>
                  <a:pt x="1661999" y="391464"/>
                </a:lnTo>
                <a:lnTo>
                  <a:pt x="1661999" y="359714"/>
                </a:lnTo>
                <a:close/>
              </a:path>
              <a:path w="1842134" h="560704">
                <a:moveTo>
                  <a:pt x="1726261" y="359714"/>
                </a:moveTo>
                <a:lnTo>
                  <a:pt x="1690193" y="359714"/>
                </a:lnTo>
                <a:lnTo>
                  <a:pt x="1690193" y="529132"/>
                </a:lnTo>
                <a:lnTo>
                  <a:pt x="1724991" y="529132"/>
                </a:lnTo>
                <a:lnTo>
                  <a:pt x="1767636" y="469188"/>
                </a:lnTo>
                <a:lnTo>
                  <a:pt x="1726261" y="469188"/>
                </a:lnTo>
                <a:lnTo>
                  <a:pt x="1726261" y="359714"/>
                </a:lnTo>
                <a:close/>
              </a:path>
              <a:path w="1842134" h="560704">
                <a:moveTo>
                  <a:pt x="1841831" y="415594"/>
                </a:moveTo>
                <a:lnTo>
                  <a:pt x="1805763" y="415594"/>
                </a:lnTo>
                <a:lnTo>
                  <a:pt x="1805763" y="529132"/>
                </a:lnTo>
                <a:lnTo>
                  <a:pt x="1841831" y="529132"/>
                </a:lnTo>
                <a:lnTo>
                  <a:pt x="1841831" y="415594"/>
                </a:lnTo>
                <a:close/>
              </a:path>
              <a:path w="1842134" h="560704">
                <a:moveTo>
                  <a:pt x="1841831" y="359714"/>
                </a:moveTo>
                <a:lnTo>
                  <a:pt x="1804747" y="359714"/>
                </a:lnTo>
                <a:lnTo>
                  <a:pt x="1726261" y="469188"/>
                </a:lnTo>
                <a:lnTo>
                  <a:pt x="1767636" y="469188"/>
                </a:lnTo>
                <a:lnTo>
                  <a:pt x="1805763" y="415594"/>
                </a:lnTo>
                <a:lnTo>
                  <a:pt x="1841831" y="415594"/>
                </a:lnTo>
                <a:lnTo>
                  <a:pt x="1841831" y="359714"/>
                </a:lnTo>
                <a:close/>
              </a:path>
              <a:path w="1842134" h="560704">
                <a:moveTo>
                  <a:pt x="1735659" y="317550"/>
                </a:moveTo>
                <a:lnTo>
                  <a:pt x="1721435" y="329488"/>
                </a:lnTo>
                <a:lnTo>
                  <a:pt x="1730608" y="339266"/>
                </a:lnTo>
                <a:lnTo>
                  <a:pt x="1741115" y="346251"/>
                </a:lnTo>
                <a:lnTo>
                  <a:pt x="1752959" y="350443"/>
                </a:lnTo>
                <a:lnTo>
                  <a:pt x="1766139" y="351840"/>
                </a:lnTo>
                <a:lnTo>
                  <a:pt x="1779390" y="350443"/>
                </a:lnTo>
                <a:lnTo>
                  <a:pt x="1791217" y="346251"/>
                </a:lnTo>
                <a:lnTo>
                  <a:pt x="1801617" y="339266"/>
                </a:lnTo>
                <a:lnTo>
                  <a:pt x="1807093" y="333298"/>
                </a:lnTo>
                <a:lnTo>
                  <a:pt x="1766139" y="333298"/>
                </a:lnTo>
                <a:lnTo>
                  <a:pt x="1756990" y="332315"/>
                </a:lnTo>
                <a:lnTo>
                  <a:pt x="1748861" y="329363"/>
                </a:lnTo>
                <a:lnTo>
                  <a:pt x="1741750" y="324442"/>
                </a:lnTo>
                <a:lnTo>
                  <a:pt x="1735659" y="317550"/>
                </a:lnTo>
                <a:close/>
              </a:path>
              <a:path w="1842134" h="560704">
                <a:moveTo>
                  <a:pt x="1796365" y="317550"/>
                </a:moveTo>
                <a:lnTo>
                  <a:pt x="1790188" y="324442"/>
                </a:lnTo>
                <a:lnTo>
                  <a:pt x="1783090" y="329363"/>
                </a:lnTo>
                <a:lnTo>
                  <a:pt x="1775073" y="332315"/>
                </a:lnTo>
                <a:lnTo>
                  <a:pt x="1766139" y="333298"/>
                </a:lnTo>
                <a:lnTo>
                  <a:pt x="1807093" y="333298"/>
                </a:lnTo>
                <a:lnTo>
                  <a:pt x="1810589" y="329488"/>
                </a:lnTo>
                <a:lnTo>
                  <a:pt x="1796365" y="31755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02600" y="5093817"/>
            <a:ext cx="2499903" cy="2564180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5661028" y="8141817"/>
            <a:ext cx="1842135" cy="560705"/>
          </a:xfrm>
          <a:custGeom>
            <a:avLst/>
            <a:gdLst/>
            <a:ahLst/>
            <a:cxnLst/>
            <a:rect l="l" t="t" r="r" b="b"/>
            <a:pathLst>
              <a:path w="1842134" h="560704">
                <a:moveTo>
                  <a:pt x="725502" y="78435"/>
                </a:moveTo>
                <a:lnTo>
                  <a:pt x="667793" y="78435"/>
                </a:lnTo>
                <a:lnTo>
                  <a:pt x="667793" y="275132"/>
                </a:lnTo>
                <a:lnTo>
                  <a:pt x="725502" y="275132"/>
                </a:lnTo>
                <a:lnTo>
                  <a:pt x="725502" y="78435"/>
                </a:lnTo>
                <a:close/>
              </a:path>
              <a:path w="1842134" h="560704">
                <a:moveTo>
                  <a:pt x="725502" y="4064"/>
                </a:moveTo>
                <a:lnTo>
                  <a:pt x="675109" y="4064"/>
                </a:lnTo>
                <a:lnTo>
                  <a:pt x="589765" y="89814"/>
                </a:lnTo>
                <a:lnTo>
                  <a:pt x="622683" y="124358"/>
                </a:lnTo>
                <a:lnTo>
                  <a:pt x="667793" y="78435"/>
                </a:lnTo>
                <a:lnTo>
                  <a:pt x="725502" y="78435"/>
                </a:lnTo>
                <a:lnTo>
                  <a:pt x="725502" y="4064"/>
                </a:lnTo>
                <a:close/>
              </a:path>
              <a:path w="1842134" h="560704">
                <a:moveTo>
                  <a:pt x="878363" y="0"/>
                </a:moveTo>
                <a:lnTo>
                  <a:pt x="828833" y="11658"/>
                </a:lnTo>
                <a:lnTo>
                  <a:pt x="792612" y="43994"/>
                </a:lnTo>
                <a:lnTo>
                  <a:pt x="772597" y="88136"/>
                </a:lnTo>
                <a:lnTo>
                  <a:pt x="766197" y="139801"/>
                </a:lnTo>
                <a:lnTo>
                  <a:pt x="766908" y="157734"/>
                </a:lnTo>
                <a:lnTo>
                  <a:pt x="777576" y="207264"/>
                </a:lnTo>
                <a:lnTo>
                  <a:pt x="802874" y="248108"/>
                </a:lnTo>
                <a:lnTo>
                  <a:pt x="844022" y="274828"/>
                </a:lnTo>
                <a:lnTo>
                  <a:pt x="878363" y="280009"/>
                </a:lnTo>
                <a:lnTo>
                  <a:pt x="896170" y="278714"/>
                </a:lnTo>
                <a:lnTo>
                  <a:pt x="941350" y="259283"/>
                </a:lnTo>
                <a:lnTo>
                  <a:pt x="967985" y="228803"/>
                </a:lnTo>
                <a:lnTo>
                  <a:pt x="878363" y="228803"/>
                </a:lnTo>
                <a:lnTo>
                  <a:pt x="865460" y="227279"/>
                </a:lnTo>
                <a:lnTo>
                  <a:pt x="832033" y="191236"/>
                </a:lnTo>
                <a:lnTo>
                  <a:pt x="824718" y="139801"/>
                </a:lnTo>
                <a:lnTo>
                  <a:pt x="825531" y="120701"/>
                </a:lnTo>
                <a:lnTo>
                  <a:pt x="837723" y="75590"/>
                </a:lnTo>
                <a:lnTo>
                  <a:pt x="878363" y="51206"/>
                </a:lnTo>
                <a:lnTo>
                  <a:pt x="968198" y="51206"/>
                </a:lnTo>
                <a:lnTo>
                  <a:pt x="963707" y="43994"/>
                </a:lnTo>
                <a:lnTo>
                  <a:pt x="927663" y="11658"/>
                </a:lnTo>
                <a:lnTo>
                  <a:pt x="896170" y="1295"/>
                </a:lnTo>
                <a:lnTo>
                  <a:pt x="878363" y="0"/>
                </a:lnTo>
                <a:close/>
              </a:path>
              <a:path w="1842134" h="560704">
                <a:moveTo>
                  <a:pt x="968198" y="51206"/>
                </a:moveTo>
                <a:lnTo>
                  <a:pt x="878363" y="51206"/>
                </a:lnTo>
                <a:lnTo>
                  <a:pt x="891240" y="52730"/>
                </a:lnTo>
                <a:lnTo>
                  <a:pt x="902238" y="57302"/>
                </a:lnTo>
                <a:lnTo>
                  <a:pt x="924283" y="88596"/>
                </a:lnTo>
                <a:lnTo>
                  <a:pt x="931597" y="139801"/>
                </a:lnTo>
                <a:lnTo>
                  <a:pt x="930784" y="158927"/>
                </a:lnTo>
                <a:lnTo>
                  <a:pt x="918592" y="204419"/>
                </a:lnTo>
                <a:lnTo>
                  <a:pt x="878363" y="228803"/>
                </a:lnTo>
                <a:lnTo>
                  <a:pt x="967985" y="228803"/>
                </a:lnTo>
                <a:lnTo>
                  <a:pt x="983897" y="191466"/>
                </a:lnTo>
                <a:lnTo>
                  <a:pt x="990525" y="139801"/>
                </a:lnTo>
                <a:lnTo>
                  <a:pt x="989789" y="121868"/>
                </a:lnTo>
                <a:lnTo>
                  <a:pt x="987580" y="104646"/>
                </a:lnTo>
                <a:lnTo>
                  <a:pt x="983897" y="88136"/>
                </a:lnTo>
                <a:lnTo>
                  <a:pt x="978739" y="72339"/>
                </a:lnTo>
                <a:lnTo>
                  <a:pt x="972138" y="57532"/>
                </a:lnTo>
                <a:lnTo>
                  <a:pt x="968198" y="51206"/>
                </a:lnTo>
                <a:close/>
              </a:path>
              <a:path w="1842134" h="560704">
                <a:moveTo>
                  <a:pt x="1130377" y="0"/>
                </a:moveTo>
                <a:lnTo>
                  <a:pt x="1080849" y="11658"/>
                </a:lnTo>
                <a:lnTo>
                  <a:pt x="1044627" y="43994"/>
                </a:lnTo>
                <a:lnTo>
                  <a:pt x="1024613" y="88136"/>
                </a:lnTo>
                <a:lnTo>
                  <a:pt x="1018211" y="139801"/>
                </a:lnTo>
                <a:lnTo>
                  <a:pt x="1018922" y="157734"/>
                </a:lnTo>
                <a:lnTo>
                  <a:pt x="1029590" y="207264"/>
                </a:lnTo>
                <a:lnTo>
                  <a:pt x="1054889" y="248108"/>
                </a:lnTo>
                <a:lnTo>
                  <a:pt x="1096039" y="274828"/>
                </a:lnTo>
                <a:lnTo>
                  <a:pt x="1130377" y="280009"/>
                </a:lnTo>
                <a:lnTo>
                  <a:pt x="1148181" y="278714"/>
                </a:lnTo>
                <a:lnTo>
                  <a:pt x="1193369" y="259283"/>
                </a:lnTo>
                <a:lnTo>
                  <a:pt x="1220001" y="228803"/>
                </a:lnTo>
                <a:lnTo>
                  <a:pt x="1130377" y="228803"/>
                </a:lnTo>
                <a:lnTo>
                  <a:pt x="1117473" y="227279"/>
                </a:lnTo>
                <a:lnTo>
                  <a:pt x="1084046" y="191236"/>
                </a:lnTo>
                <a:lnTo>
                  <a:pt x="1076732" y="139801"/>
                </a:lnTo>
                <a:lnTo>
                  <a:pt x="1077544" y="120701"/>
                </a:lnTo>
                <a:lnTo>
                  <a:pt x="1089737" y="75590"/>
                </a:lnTo>
                <a:lnTo>
                  <a:pt x="1130377" y="51206"/>
                </a:lnTo>
                <a:lnTo>
                  <a:pt x="1220214" y="51206"/>
                </a:lnTo>
                <a:lnTo>
                  <a:pt x="1215721" y="43994"/>
                </a:lnTo>
                <a:lnTo>
                  <a:pt x="1179680" y="11658"/>
                </a:lnTo>
                <a:lnTo>
                  <a:pt x="1148181" y="1295"/>
                </a:lnTo>
                <a:lnTo>
                  <a:pt x="1130377" y="0"/>
                </a:lnTo>
                <a:close/>
              </a:path>
              <a:path w="1842134" h="560704">
                <a:moveTo>
                  <a:pt x="1220214" y="51206"/>
                </a:moveTo>
                <a:lnTo>
                  <a:pt x="1130377" y="51206"/>
                </a:lnTo>
                <a:lnTo>
                  <a:pt x="1143257" y="52730"/>
                </a:lnTo>
                <a:lnTo>
                  <a:pt x="1154256" y="57302"/>
                </a:lnTo>
                <a:lnTo>
                  <a:pt x="1176302" y="88596"/>
                </a:lnTo>
                <a:lnTo>
                  <a:pt x="1183615" y="139801"/>
                </a:lnTo>
                <a:lnTo>
                  <a:pt x="1182803" y="158927"/>
                </a:lnTo>
                <a:lnTo>
                  <a:pt x="1170611" y="204419"/>
                </a:lnTo>
                <a:lnTo>
                  <a:pt x="1130377" y="228803"/>
                </a:lnTo>
                <a:lnTo>
                  <a:pt x="1220001" y="228803"/>
                </a:lnTo>
                <a:lnTo>
                  <a:pt x="1235916" y="191466"/>
                </a:lnTo>
                <a:lnTo>
                  <a:pt x="1242543" y="139801"/>
                </a:lnTo>
                <a:lnTo>
                  <a:pt x="1241807" y="121868"/>
                </a:lnTo>
                <a:lnTo>
                  <a:pt x="1239599" y="104646"/>
                </a:lnTo>
                <a:lnTo>
                  <a:pt x="1235916" y="88136"/>
                </a:lnTo>
                <a:lnTo>
                  <a:pt x="1230758" y="72339"/>
                </a:lnTo>
                <a:lnTo>
                  <a:pt x="1224155" y="57532"/>
                </a:lnTo>
                <a:lnTo>
                  <a:pt x="1220214" y="51206"/>
                </a:lnTo>
                <a:close/>
              </a:path>
              <a:path w="1842134" h="560704">
                <a:moveTo>
                  <a:pt x="152400" y="359714"/>
                </a:moveTo>
                <a:lnTo>
                  <a:pt x="0" y="359714"/>
                </a:lnTo>
                <a:lnTo>
                  <a:pt x="0" y="529132"/>
                </a:lnTo>
                <a:lnTo>
                  <a:pt x="36068" y="529132"/>
                </a:lnTo>
                <a:lnTo>
                  <a:pt x="36068" y="391464"/>
                </a:lnTo>
                <a:lnTo>
                  <a:pt x="152400" y="391464"/>
                </a:lnTo>
                <a:lnTo>
                  <a:pt x="152400" y="359714"/>
                </a:lnTo>
                <a:close/>
              </a:path>
              <a:path w="1842134" h="560704">
                <a:moveTo>
                  <a:pt x="152400" y="391464"/>
                </a:moveTo>
                <a:lnTo>
                  <a:pt x="116078" y="391464"/>
                </a:lnTo>
                <a:lnTo>
                  <a:pt x="116078" y="529132"/>
                </a:lnTo>
                <a:lnTo>
                  <a:pt x="152400" y="529132"/>
                </a:lnTo>
                <a:lnTo>
                  <a:pt x="152400" y="391464"/>
                </a:lnTo>
                <a:close/>
              </a:path>
              <a:path w="1842134" h="560704">
                <a:moveTo>
                  <a:pt x="266051" y="356920"/>
                </a:moveTo>
                <a:lnTo>
                  <a:pt x="215949" y="370920"/>
                </a:lnTo>
                <a:lnTo>
                  <a:pt x="183881" y="409814"/>
                </a:lnTo>
                <a:lnTo>
                  <a:pt x="177659" y="444550"/>
                </a:lnTo>
                <a:lnTo>
                  <a:pt x="179214" y="462774"/>
                </a:lnTo>
                <a:lnTo>
                  <a:pt x="202551" y="507542"/>
                </a:lnTo>
                <a:lnTo>
                  <a:pt x="247699" y="530640"/>
                </a:lnTo>
                <a:lnTo>
                  <a:pt x="266051" y="532180"/>
                </a:lnTo>
                <a:lnTo>
                  <a:pt x="284497" y="530640"/>
                </a:lnTo>
                <a:lnTo>
                  <a:pt x="301229" y="526019"/>
                </a:lnTo>
                <a:lnTo>
                  <a:pt x="316247" y="518320"/>
                </a:lnTo>
                <a:lnTo>
                  <a:pt x="329551" y="507542"/>
                </a:lnTo>
                <a:lnTo>
                  <a:pt x="335701" y="500176"/>
                </a:lnTo>
                <a:lnTo>
                  <a:pt x="266051" y="500176"/>
                </a:lnTo>
                <a:lnTo>
                  <a:pt x="255049" y="499193"/>
                </a:lnTo>
                <a:lnTo>
                  <a:pt x="222600" y="476029"/>
                </a:lnTo>
                <a:lnTo>
                  <a:pt x="214743" y="444550"/>
                </a:lnTo>
                <a:lnTo>
                  <a:pt x="215616" y="433008"/>
                </a:lnTo>
                <a:lnTo>
                  <a:pt x="236380" y="397781"/>
                </a:lnTo>
                <a:lnTo>
                  <a:pt x="266051" y="388924"/>
                </a:lnTo>
                <a:lnTo>
                  <a:pt x="335701" y="388924"/>
                </a:lnTo>
                <a:lnTo>
                  <a:pt x="329551" y="381558"/>
                </a:lnTo>
                <a:lnTo>
                  <a:pt x="316247" y="370781"/>
                </a:lnTo>
                <a:lnTo>
                  <a:pt x="301229" y="363081"/>
                </a:lnTo>
                <a:lnTo>
                  <a:pt x="284497" y="358461"/>
                </a:lnTo>
                <a:lnTo>
                  <a:pt x="266051" y="356920"/>
                </a:lnTo>
                <a:close/>
              </a:path>
              <a:path w="1842134" h="560704">
                <a:moveTo>
                  <a:pt x="335701" y="388924"/>
                </a:moveTo>
                <a:lnTo>
                  <a:pt x="266051" y="388924"/>
                </a:lnTo>
                <a:lnTo>
                  <a:pt x="277052" y="389908"/>
                </a:lnTo>
                <a:lnTo>
                  <a:pt x="286942" y="392860"/>
                </a:lnTo>
                <a:lnTo>
                  <a:pt x="314056" y="422516"/>
                </a:lnTo>
                <a:lnTo>
                  <a:pt x="317613" y="444550"/>
                </a:lnTo>
                <a:lnTo>
                  <a:pt x="316723" y="456093"/>
                </a:lnTo>
                <a:lnTo>
                  <a:pt x="295721" y="491320"/>
                </a:lnTo>
                <a:lnTo>
                  <a:pt x="266051" y="500176"/>
                </a:lnTo>
                <a:lnTo>
                  <a:pt x="335701" y="500176"/>
                </a:lnTo>
                <a:lnTo>
                  <a:pt x="340552" y="494367"/>
                </a:lnTo>
                <a:lnTo>
                  <a:pt x="348410" y="479475"/>
                </a:lnTo>
                <a:lnTo>
                  <a:pt x="353125" y="462869"/>
                </a:lnTo>
                <a:lnTo>
                  <a:pt x="354697" y="444550"/>
                </a:lnTo>
                <a:lnTo>
                  <a:pt x="353125" y="426232"/>
                </a:lnTo>
                <a:lnTo>
                  <a:pt x="348410" y="409625"/>
                </a:lnTo>
                <a:lnTo>
                  <a:pt x="340552" y="394733"/>
                </a:lnTo>
                <a:lnTo>
                  <a:pt x="335701" y="388924"/>
                </a:lnTo>
                <a:close/>
              </a:path>
              <a:path w="1842134" h="560704">
                <a:moveTo>
                  <a:pt x="503704" y="359714"/>
                </a:moveTo>
                <a:lnTo>
                  <a:pt x="380006" y="359714"/>
                </a:lnTo>
                <a:lnTo>
                  <a:pt x="380006" y="529132"/>
                </a:lnTo>
                <a:lnTo>
                  <a:pt x="460018" y="529132"/>
                </a:lnTo>
                <a:lnTo>
                  <a:pt x="472400" y="528163"/>
                </a:lnTo>
                <a:lnTo>
                  <a:pt x="507722" y="505433"/>
                </a:lnTo>
                <a:lnTo>
                  <a:pt x="511852" y="497382"/>
                </a:lnTo>
                <a:lnTo>
                  <a:pt x="416076" y="497382"/>
                </a:lnTo>
                <a:lnTo>
                  <a:pt x="416076" y="453186"/>
                </a:lnTo>
                <a:lnTo>
                  <a:pt x="511852" y="453186"/>
                </a:lnTo>
                <a:lnTo>
                  <a:pt x="507722" y="445136"/>
                </a:lnTo>
                <a:lnTo>
                  <a:pt x="472400" y="422405"/>
                </a:lnTo>
                <a:lnTo>
                  <a:pt x="460018" y="421436"/>
                </a:lnTo>
                <a:lnTo>
                  <a:pt x="416076" y="421436"/>
                </a:lnTo>
                <a:lnTo>
                  <a:pt x="416076" y="391464"/>
                </a:lnTo>
                <a:lnTo>
                  <a:pt x="503704" y="391464"/>
                </a:lnTo>
                <a:lnTo>
                  <a:pt x="503704" y="359714"/>
                </a:lnTo>
                <a:close/>
              </a:path>
              <a:path w="1842134" h="560704">
                <a:moveTo>
                  <a:pt x="511852" y="453186"/>
                </a:moveTo>
                <a:lnTo>
                  <a:pt x="462304" y="453186"/>
                </a:lnTo>
                <a:lnTo>
                  <a:pt x="468061" y="455218"/>
                </a:lnTo>
                <a:lnTo>
                  <a:pt x="472462" y="459282"/>
                </a:lnTo>
                <a:lnTo>
                  <a:pt x="477034" y="463181"/>
                </a:lnTo>
                <a:lnTo>
                  <a:pt x="479320" y="468515"/>
                </a:lnTo>
                <a:lnTo>
                  <a:pt x="479320" y="481888"/>
                </a:lnTo>
                <a:lnTo>
                  <a:pt x="477034" y="487222"/>
                </a:lnTo>
                <a:lnTo>
                  <a:pt x="472462" y="491286"/>
                </a:lnTo>
                <a:lnTo>
                  <a:pt x="468061" y="495350"/>
                </a:lnTo>
                <a:lnTo>
                  <a:pt x="462304" y="497382"/>
                </a:lnTo>
                <a:lnTo>
                  <a:pt x="511852" y="497382"/>
                </a:lnTo>
                <a:lnTo>
                  <a:pt x="512405" y="496304"/>
                </a:lnTo>
                <a:lnTo>
                  <a:pt x="515215" y="486255"/>
                </a:lnTo>
                <a:lnTo>
                  <a:pt x="516152" y="475284"/>
                </a:lnTo>
                <a:lnTo>
                  <a:pt x="515215" y="464314"/>
                </a:lnTo>
                <a:lnTo>
                  <a:pt x="512405" y="454264"/>
                </a:lnTo>
                <a:lnTo>
                  <a:pt x="511852" y="453186"/>
                </a:lnTo>
                <a:close/>
              </a:path>
              <a:path w="1842134" h="560704">
                <a:moveTo>
                  <a:pt x="658397" y="359714"/>
                </a:moveTo>
                <a:lnTo>
                  <a:pt x="538509" y="359714"/>
                </a:lnTo>
                <a:lnTo>
                  <a:pt x="538509" y="529132"/>
                </a:lnTo>
                <a:lnTo>
                  <a:pt x="658397" y="529132"/>
                </a:lnTo>
                <a:lnTo>
                  <a:pt x="658397" y="497382"/>
                </a:lnTo>
                <a:lnTo>
                  <a:pt x="574577" y="497382"/>
                </a:lnTo>
                <a:lnTo>
                  <a:pt x="574577" y="459028"/>
                </a:lnTo>
                <a:lnTo>
                  <a:pt x="656619" y="459028"/>
                </a:lnTo>
                <a:lnTo>
                  <a:pt x="656619" y="427278"/>
                </a:lnTo>
                <a:lnTo>
                  <a:pt x="574577" y="427278"/>
                </a:lnTo>
                <a:lnTo>
                  <a:pt x="574577" y="391464"/>
                </a:lnTo>
                <a:lnTo>
                  <a:pt x="658397" y="391464"/>
                </a:lnTo>
                <a:lnTo>
                  <a:pt x="658397" y="359714"/>
                </a:lnTo>
                <a:close/>
              </a:path>
              <a:path w="1842134" h="560704">
                <a:moveTo>
                  <a:pt x="838993" y="359714"/>
                </a:moveTo>
                <a:lnTo>
                  <a:pt x="718597" y="359714"/>
                </a:lnTo>
                <a:lnTo>
                  <a:pt x="708691" y="446328"/>
                </a:lnTo>
                <a:lnTo>
                  <a:pt x="707294" y="456503"/>
                </a:lnTo>
                <a:lnTo>
                  <a:pt x="691419" y="495096"/>
                </a:lnTo>
                <a:lnTo>
                  <a:pt x="687863" y="497636"/>
                </a:lnTo>
                <a:lnTo>
                  <a:pt x="682867" y="499325"/>
                </a:lnTo>
                <a:lnTo>
                  <a:pt x="676433" y="500176"/>
                </a:lnTo>
                <a:lnTo>
                  <a:pt x="676433" y="560374"/>
                </a:lnTo>
                <a:lnTo>
                  <a:pt x="712501" y="560374"/>
                </a:lnTo>
                <a:lnTo>
                  <a:pt x="712501" y="529132"/>
                </a:lnTo>
                <a:lnTo>
                  <a:pt x="854233" y="529132"/>
                </a:lnTo>
                <a:lnTo>
                  <a:pt x="854233" y="497382"/>
                </a:lnTo>
                <a:lnTo>
                  <a:pt x="723931" y="497382"/>
                </a:lnTo>
                <a:lnTo>
                  <a:pt x="731599" y="488443"/>
                </a:lnTo>
                <a:lnTo>
                  <a:pt x="737583" y="477378"/>
                </a:lnTo>
                <a:lnTo>
                  <a:pt x="741886" y="464187"/>
                </a:lnTo>
                <a:lnTo>
                  <a:pt x="744505" y="448868"/>
                </a:lnTo>
                <a:lnTo>
                  <a:pt x="751109" y="391464"/>
                </a:lnTo>
                <a:lnTo>
                  <a:pt x="838993" y="391464"/>
                </a:lnTo>
                <a:lnTo>
                  <a:pt x="838993" y="359714"/>
                </a:lnTo>
                <a:close/>
              </a:path>
              <a:path w="1842134" h="560704">
                <a:moveTo>
                  <a:pt x="854233" y="529132"/>
                </a:moveTo>
                <a:lnTo>
                  <a:pt x="818165" y="529132"/>
                </a:lnTo>
                <a:lnTo>
                  <a:pt x="818165" y="560374"/>
                </a:lnTo>
                <a:lnTo>
                  <a:pt x="854233" y="560374"/>
                </a:lnTo>
                <a:lnTo>
                  <a:pt x="854233" y="529132"/>
                </a:lnTo>
                <a:close/>
              </a:path>
              <a:path w="1842134" h="560704">
                <a:moveTo>
                  <a:pt x="838993" y="391464"/>
                </a:moveTo>
                <a:lnTo>
                  <a:pt x="802671" y="391464"/>
                </a:lnTo>
                <a:lnTo>
                  <a:pt x="802671" y="497382"/>
                </a:lnTo>
                <a:lnTo>
                  <a:pt x="838993" y="497382"/>
                </a:lnTo>
                <a:lnTo>
                  <a:pt x="838993" y="391464"/>
                </a:lnTo>
                <a:close/>
              </a:path>
              <a:path w="1842134" h="560704">
                <a:moveTo>
                  <a:pt x="911429" y="359714"/>
                </a:moveTo>
                <a:lnTo>
                  <a:pt x="875357" y="359714"/>
                </a:lnTo>
                <a:lnTo>
                  <a:pt x="875357" y="529132"/>
                </a:lnTo>
                <a:lnTo>
                  <a:pt x="910159" y="529132"/>
                </a:lnTo>
                <a:lnTo>
                  <a:pt x="952804" y="469188"/>
                </a:lnTo>
                <a:lnTo>
                  <a:pt x="911429" y="469188"/>
                </a:lnTo>
                <a:lnTo>
                  <a:pt x="911429" y="359714"/>
                </a:lnTo>
                <a:close/>
              </a:path>
              <a:path w="1842134" h="560704">
                <a:moveTo>
                  <a:pt x="1026999" y="415594"/>
                </a:moveTo>
                <a:lnTo>
                  <a:pt x="990931" y="415594"/>
                </a:lnTo>
                <a:lnTo>
                  <a:pt x="990931" y="529132"/>
                </a:lnTo>
                <a:lnTo>
                  <a:pt x="1026999" y="529132"/>
                </a:lnTo>
                <a:lnTo>
                  <a:pt x="1026999" y="415594"/>
                </a:lnTo>
                <a:close/>
              </a:path>
              <a:path w="1842134" h="560704">
                <a:moveTo>
                  <a:pt x="1026999" y="359714"/>
                </a:moveTo>
                <a:lnTo>
                  <a:pt x="989915" y="359714"/>
                </a:lnTo>
                <a:lnTo>
                  <a:pt x="911429" y="469188"/>
                </a:lnTo>
                <a:lnTo>
                  <a:pt x="952804" y="469188"/>
                </a:lnTo>
                <a:lnTo>
                  <a:pt x="990931" y="415594"/>
                </a:lnTo>
                <a:lnTo>
                  <a:pt x="1026999" y="415594"/>
                </a:lnTo>
                <a:lnTo>
                  <a:pt x="1026999" y="359714"/>
                </a:lnTo>
                <a:close/>
              </a:path>
              <a:path w="1842134" h="560704">
                <a:moveTo>
                  <a:pt x="1135838" y="391464"/>
                </a:moveTo>
                <a:lnTo>
                  <a:pt x="1099516" y="391464"/>
                </a:lnTo>
                <a:lnTo>
                  <a:pt x="1099516" y="529132"/>
                </a:lnTo>
                <a:lnTo>
                  <a:pt x="1135838" y="529132"/>
                </a:lnTo>
                <a:lnTo>
                  <a:pt x="1135838" y="391464"/>
                </a:lnTo>
                <a:close/>
              </a:path>
              <a:path w="1842134" h="560704">
                <a:moveTo>
                  <a:pt x="1185114" y="359714"/>
                </a:moveTo>
                <a:lnTo>
                  <a:pt x="1049986" y="359714"/>
                </a:lnTo>
                <a:lnTo>
                  <a:pt x="1049986" y="391464"/>
                </a:lnTo>
                <a:lnTo>
                  <a:pt x="1185114" y="391464"/>
                </a:lnTo>
                <a:lnTo>
                  <a:pt x="1185114" y="359714"/>
                </a:lnTo>
                <a:close/>
              </a:path>
              <a:path w="1842134" h="560704">
                <a:moveTo>
                  <a:pt x="1328129" y="359714"/>
                </a:moveTo>
                <a:lnTo>
                  <a:pt x="1208241" y="359714"/>
                </a:lnTo>
                <a:lnTo>
                  <a:pt x="1208241" y="529132"/>
                </a:lnTo>
                <a:lnTo>
                  <a:pt x="1328129" y="529132"/>
                </a:lnTo>
                <a:lnTo>
                  <a:pt x="1328129" y="497382"/>
                </a:lnTo>
                <a:lnTo>
                  <a:pt x="1244309" y="497382"/>
                </a:lnTo>
                <a:lnTo>
                  <a:pt x="1244309" y="459028"/>
                </a:lnTo>
                <a:lnTo>
                  <a:pt x="1326351" y="459028"/>
                </a:lnTo>
                <a:lnTo>
                  <a:pt x="1326351" y="427278"/>
                </a:lnTo>
                <a:lnTo>
                  <a:pt x="1244309" y="427278"/>
                </a:lnTo>
                <a:lnTo>
                  <a:pt x="1244309" y="391464"/>
                </a:lnTo>
                <a:lnTo>
                  <a:pt x="1328129" y="391464"/>
                </a:lnTo>
                <a:lnTo>
                  <a:pt x="1328129" y="359714"/>
                </a:lnTo>
                <a:close/>
              </a:path>
              <a:path w="1842134" h="560704">
                <a:moveTo>
                  <a:pt x="1508723" y="359714"/>
                </a:moveTo>
                <a:lnTo>
                  <a:pt x="1388327" y="359714"/>
                </a:lnTo>
                <a:lnTo>
                  <a:pt x="1378421" y="446328"/>
                </a:lnTo>
                <a:lnTo>
                  <a:pt x="1376292" y="460919"/>
                </a:lnTo>
                <a:lnTo>
                  <a:pt x="1362330" y="496531"/>
                </a:lnTo>
                <a:lnTo>
                  <a:pt x="1355307" y="500176"/>
                </a:lnTo>
                <a:lnTo>
                  <a:pt x="1346163" y="500176"/>
                </a:lnTo>
                <a:lnTo>
                  <a:pt x="1346163" y="532180"/>
                </a:lnTo>
                <a:lnTo>
                  <a:pt x="1355637" y="532180"/>
                </a:lnTo>
                <a:lnTo>
                  <a:pt x="1363765" y="531075"/>
                </a:lnTo>
                <a:lnTo>
                  <a:pt x="1398356" y="506274"/>
                </a:lnTo>
                <a:lnTo>
                  <a:pt x="1412554" y="460919"/>
                </a:lnTo>
                <a:lnTo>
                  <a:pt x="1420839" y="391464"/>
                </a:lnTo>
                <a:lnTo>
                  <a:pt x="1508723" y="391464"/>
                </a:lnTo>
                <a:lnTo>
                  <a:pt x="1508723" y="359714"/>
                </a:lnTo>
                <a:close/>
              </a:path>
              <a:path w="1842134" h="560704">
                <a:moveTo>
                  <a:pt x="1508723" y="391464"/>
                </a:moveTo>
                <a:lnTo>
                  <a:pt x="1472401" y="391464"/>
                </a:lnTo>
                <a:lnTo>
                  <a:pt x="1472401" y="529132"/>
                </a:lnTo>
                <a:lnTo>
                  <a:pt x="1508723" y="529132"/>
                </a:lnTo>
                <a:lnTo>
                  <a:pt x="1508723" y="391464"/>
                </a:lnTo>
                <a:close/>
              </a:path>
              <a:path w="1842134" h="560704">
                <a:moveTo>
                  <a:pt x="1661999" y="359714"/>
                </a:moveTo>
                <a:lnTo>
                  <a:pt x="1542111" y="359714"/>
                </a:lnTo>
                <a:lnTo>
                  <a:pt x="1542111" y="529132"/>
                </a:lnTo>
                <a:lnTo>
                  <a:pt x="1661999" y="529132"/>
                </a:lnTo>
                <a:lnTo>
                  <a:pt x="1661999" y="497382"/>
                </a:lnTo>
                <a:lnTo>
                  <a:pt x="1578179" y="497382"/>
                </a:lnTo>
                <a:lnTo>
                  <a:pt x="1578179" y="459028"/>
                </a:lnTo>
                <a:lnTo>
                  <a:pt x="1660221" y="459028"/>
                </a:lnTo>
                <a:lnTo>
                  <a:pt x="1660221" y="427278"/>
                </a:lnTo>
                <a:lnTo>
                  <a:pt x="1578179" y="427278"/>
                </a:lnTo>
                <a:lnTo>
                  <a:pt x="1578179" y="391464"/>
                </a:lnTo>
                <a:lnTo>
                  <a:pt x="1661999" y="391464"/>
                </a:lnTo>
                <a:lnTo>
                  <a:pt x="1661999" y="359714"/>
                </a:lnTo>
                <a:close/>
              </a:path>
              <a:path w="1842134" h="560704">
                <a:moveTo>
                  <a:pt x="1726261" y="359714"/>
                </a:moveTo>
                <a:lnTo>
                  <a:pt x="1690193" y="359714"/>
                </a:lnTo>
                <a:lnTo>
                  <a:pt x="1690193" y="529132"/>
                </a:lnTo>
                <a:lnTo>
                  <a:pt x="1724991" y="529132"/>
                </a:lnTo>
                <a:lnTo>
                  <a:pt x="1767636" y="469188"/>
                </a:lnTo>
                <a:lnTo>
                  <a:pt x="1726261" y="469188"/>
                </a:lnTo>
                <a:lnTo>
                  <a:pt x="1726261" y="359714"/>
                </a:lnTo>
                <a:close/>
              </a:path>
              <a:path w="1842134" h="560704">
                <a:moveTo>
                  <a:pt x="1841831" y="415594"/>
                </a:moveTo>
                <a:lnTo>
                  <a:pt x="1805763" y="415594"/>
                </a:lnTo>
                <a:lnTo>
                  <a:pt x="1805763" y="529132"/>
                </a:lnTo>
                <a:lnTo>
                  <a:pt x="1841831" y="529132"/>
                </a:lnTo>
                <a:lnTo>
                  <a:pt x="1841831" y="415594"/>
                </a:lnTo>
                <a:close/>
              </a:path>
              <a:path w="1842134" h="560704">
                <a:moveTo>
                  <a:pt x="1841831" y="359714"/>
                </a:moveTo>
                <a:lnTo>
                  <a:pt x="1804747" y="359714"/>
                </a:lnTo>
                <a:lnTo>
                  <a:pt x="1726261" y="469188"/>
                </a:lnTo>
                <a:lnTo>
                  <a:pt x="1767636" y="469188"/>
                </a:lnTo>
                <a:lnTo>
                  <a:pt x="1805763" y="415594"/>
                </a:lnTo>
                <a:lnTo>
                  <a:pt x="1841831" y="415594"/>
                </a:lnTo>
                <a:lnTo>
                  <a:pt x="1841831" y="359714"/>
                </a:lnTo>
                <a:close/>
              </a:path>
              <a:path w="1842134" h="560704">
                <a:moveTo>
                  <a:pt x="1735659" y="317550"/>
                </a:moveTo>
                <a:lnTo>
                  <a:pt x="1721435" y="329488"/>
                </a:lnTo>
                <a:lnTo>
                  <a:pt x="1730608" y="339266"/>
                </a:lnTo>
                <a:lnTo>
                  <a:pt x="1741115" y="346251"/>
                </a:lnTo>
                <a:lnTo>
                  <a:pt x="1752959" y="350443"/>
                </a:lnTo>
                <a:lnTo>
                  <a:pt x="1766139" y="351840"/>
                </a:lnTo>
                <a:lnTo>
                  <a:pt x="1779390" y="350443"/>
                </a:lnTo>
                <a:lnTo>
                  <a:pt x="1791217" y="346251"/>
                </a:lnTo>
                <a:lnTo>
                  <a:pt x="1801617" y="339266"/>
                </a:lnTo>
                <a:lnTo>
                  <a:pt x="1807093" y="333298"/>
                </a:lnTo>
                <a:lnTo>
                  <a:pt x="1766139" y="333298"/>
                </a:lnTo>
                <a:lnTo>
                  <a:pt x="1756990" y="332315"/>
                </a:lnTo>
                <a:lnTo>
                  <a:pt x="1748861" y="329363"/>
                </a:lnTo>
                <a:lnTo>
                  <a:pt x="1741750" y="324442"/>
                </a:lnTo>
                <a:lnTo>
                  <a:pt x="1735659" y="317550"/>
                </a:lnTo>
                <a:close/>
              </a:path>
              <a:path w="1842134" h="560704">
                <a:moveTo>
                  <a:pt x="1796365" y="317550"/>
                </a:moveTo>
                <a:lnTo>
                  <a:pt x="1790188" y="324442"/>
                </a:lnTo>
                <a:lnTo>
                  <a:pt x="1783090" y="329363"/>
                </a:lnTo>
                <a:lnTo>
                  <a:pt x="1775073" y="332315"/>
                </a:lnTo>
                <a:lnTo>
                  <a:pt x="1766139" y="333298"/>
                </a:lnTo>
                <a:lnTo>
                  <a:pt x="1807093" y="333298"/>
                </a:lnTo>
                <a:lnTo>
                  <a:pt x="1810589" y="329488"/>
                </a:lnTo>
                <a:lnTo>
                  <a:pt x="1796365" y="31755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75875" y="5093817"/>
            <a:ext cx="2499903" cy="2564180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5434303" y="8141817"/>
            <a:ext cx="1842135" cy="560705"/>
          </a:xfrm>
          <a:custGeom>
            <a:avLst/>
            <a:gdLst/>
            <a:ahLst/>
            <a:cxnLst/>
            <a:rect l="l" t="t" r="r" b="b"/>
            <a:pathLst>
              <a:path w="1842134" h="560704">
                <a:moveTo>
                  <a:pt x="727883" y="78435"/>
                </a:moveTo>
                <a:lnTo>
                  <a:pt x="670175" y="78435"/>
                </a:lnTo>
                <a:lnTo>
                  <a:pt x="670175" y="275132"/>
                </a:lnTo>
                <a:lnTo>
                  <a:pt x="727883" y="275132"/>
                </a:lnTo>
                <a:lnTo>
                  <a:pt x="727883" y="78435"/>
                </a:lnTo>
                <a:close/>
              </a:path>
              <a:path w="1842134" h="560704">
                <a:moveTo>
                  <a:pt x="727883" y="4064"/>
                </a:moveTo>
                <a:lnTo>
                  <a:pt x="677490" y="4064"/>
                </a:lnTo>
                <a:lnTo>
                  <a:pt x="592146" y="89814"/>
                </a:lnTo>
                <a:lnTo>
                  <a:pt x="625064" y="124358"/>
                </a:lnTo>
                <a:lnTo>
                  <a:pt x="670175" y="78435"/>
                </a:lnTo>
                <a:lnTo>
                  <a:pt x="727883" y="78435"/>
                </a:lnTo>
                <a:lnTo>
                  <a:pt x="727883" y="4064"/>
                </a:lnTo>
                <a:close/>
              </a:path>
              <a:path w="1842134" h="560704">
                <a:moveTo>
                  <a:pt x="806780" y="199136"/>
                </a:moveTo>
                <a:lnTo>
                  <a:pt x="774674" y="239369"/>
                </a:lnTo>
                <a:lnTo>
                  <a:pt x="795222" y="257147"/>
                </a:lnTo>
                <a:lnTo>
                  <a:pt x="819479" y="269848"/>
                </a:lnTo>
                <a:lnTo>
                  <a:pt x="847445" y="277469"/>
                </a:lnTo>
                <a:lnTo>
                  <a:pt x="879119" y="280009"/>
                </a:lnTo>
                <a:lnTo>
                  <a:pt x="902486" y="278435"/>
                </a:lnTo>
                <a:lnTo>
                  <a:pt x="941910" y="265838"/>
                </a:lnTo>
                <a:lnTo>
                  <a:pt x="970939" y="240918"/>
                </a:lnTo>
                <a:lnTo>
                  <a:pt x="977925" y="228803"/>
                </a:lnTo>
                <a:lnTo>
                  <a:pt x="878713" y="228803"/>
                </a:lnTo>
                <a:lnTo>
                  <a:pt x="857910" y="226948"/>
                </a:lnTo>
                <a:lnTo>
                  <a:pt x="838987" y="221384"/>
                </a:lnTo>
                <a:lnTo>
                  <a:pt x="821943" y="212113"/>
                </a:lnTo>
                <a:lnTo>
                  <a:pt x="806780" y="199136"/>
                </a:lnTo>
                <a:close/>
              </a:path>
              <a:path w="1842134" h="560704">
                <a:moveTo>
                  <a:pt x="980196" y="148336"/>
                </a:moveTo>
                <a:lnTo>
                  <a:pt x="880338" y="148336"/>
                </a:lnTo>
                <a:lnTo>
                  <a:pt x="891110" y="149021"/>
                </a:lnTo>
                <a:lnTo>
                  <a:pt x="900659" y="151079"/>
                </a:lnTo>
                <a:lnTo>
                  <a:pt x="928295" y="179882"/>
                </a:lnTo>
                <a:lnTo>
                  <a:pt x="929107" y="188569"/>
                </a:lnTo>
                <a:lnTo>
                  <a:pt x="928243" y="196773"/>
                </a:lnTo>
                <a:lnTo>
                  <a:pt x="899440" y="225956"/>
                </a:lnTo>
                <a:lnTo>
                  <a:pt x="878713" y="228803"/>
                </a:lnTo>
                <a:lnTo>
                  <a:pt x="977925" y="228803"/>
                </a:lnTo>
                <a:lnTo>
                  <a:pt x="980211" y="224839"/>
                </a:lnTo>
                <a:lnTo>
                  <a:pt x="985774" y="206576"/>
                </a:lnTo>
                <a:lnTo>
                  <a:pt x="987629" y="186131"/>
                </a:lnTo>
                <a:lnTo>
                  <a:pt x="986029" y="167207"/>
                </a:lnTo>
                <a:lnTo>
                  <a:pt x="981228" y="150266"/>
                </a:lnTo>
                <a:lnTo>
                  <a:pt x="980196" y="148336"/>
                </a:lnTo>
                <a:close/>
              </a:path>
              <a:path w="1842134" h="560704">
                <a:moveTo>
                  <a:pt x="969341" y="4064"/>
                </a:moveTo>
                <a:lnTo>
                  <a:pt x="783209" y="4064"/>
                </a:lnTo>
                <a:lnTo>
                  <a:pt x="783209" y="159715"/>
                </a:lnTo>
                <a:lnTo>
                  <a:pt x="823442" y="170281"/>
                </a:lnTo>
                <a:lnTo>
                  <a:pt x="835685" y="160680"/>
                </a:lnTo>
                <a:lnTo>
                  <a:pt x="849248" y="153822"/>
                </a:lnTo>
                <a:lnTo>
                  <a:pt x="864133" y="149707"/>
                </a:lnTo>
                <a:lnTo>
                  <a:pt x="880338" y="148336"/>
                </a:lnTo>
                <a:lnTo>
                  <a:pt x="980196" y="148336"/>
                </a:lnTo>
                <a:lnTo>
                  <a:pt x="973227" y="135306"/>
                </a:lnTo>
                <a:lnTo>
                  <a:pt x="962026" y="122326"/>
                </a:lnTo>
                <a:lnTo>
                  <a:pt x="960482" y="121107"/>
                </a:lnTo>
                <a:lnTo>
                  <a:pt x="840917" y="121107"/>
                </a:lnTo>
                <a:lnTo>
                  <a:pt x="840917" y="54864"/>
                </a:lnTo>
                <a:lnTo>
                  <a:pt x="969341" y="54864"/>
                </a:lnTo>
                <a:lnTo>
                  <a:pt x="969341" y="4064"/>
                </a:lnTo>
                <a:close/>
              </a:path>
              <a:path w="1842134" h="560704">
                <a:moveTo>
                  <a:pt x="900659" y="98348"/>
                </a:moveTo>
                <a:lnTo>
                  <a:pt x="883056" y="99770"/>
                </a:lnTo>
                <a:lnTo>
                  <a:pt x="867231" y="104036"/>
                </a:lnTo>
                <a:lnTo>
                  <a:pt x="853185" y="111148"/>
                </a:lnTo>
                <a:lnTo>
                  <a:pt x="840917" y="121107"/>
                </a:lnTo>
                <a:lnTo>
                  <a:pt x="960482" y="121107"/>
                </a:lnTo>
                <a:lnTo>
                  <a:pt x="948740" y="111834"/>
                </a:lnTo>
                <a:lnTo>
                  <a:pt x="934086" y="104341"/>
                </a:lnTo>
                <a:lnTo>
                  <a:pt x="918060" y="99846"/>
                </a:lnTo>
                <a:lnTo>
                  <a:pt x="900659" y="98348"/>
                </a:lnTo>
                <a:close/>
              </a:path>
              <a:path w="1842134" h="560704">
                <a:moveTo>
                  <a:pt x="1128002" y="0"/>
                </a:moveTo>
                <a:lnTo>
                  <a:pt x="1078467" y="11658"/>
                </a:lnTo>
                <a:lnTo>
                  <a:pt x="1042247" y="43994"/>
                </a:lnTo>
                <a:lnTo>
                  <a:pt x="1022233" y="88136"/>
                </a:lnTo>
                <a:lnTo>
                  <a:pt x="1015836" y="139801"/>
                </a:lnTo>
                <a:lnTo>
                  <a:pt x="1016546" y="157734"/>
                </a:lnTo>
                <a:lnTo>
                  <a:pt x="1027215" y="207264"/>
                </a:lnTo>
                <a:lnTo>
                  <a:pt x="1052509" y="248108"/>
                </a:lnTo>
                <a:lnTo>
                  <a:pt x="1093655" y="274828"/>
                </a:lnTo>
                <a:lnTo>
                  <a:pt x="1128002" y="280009"/>
                </a:lnTo>
                <a:lnTo>
                  <a:pt x="1145804" y="278714"/>
                </a:lnTo>
                <a:lnTo>
                  <a:pt x="1190994" y="259283"/>
                </a:lnTo>
                <a:lnTo>
                  <a:pt x="1217621" y="228803"/>
                </a:lnTo>
                <a:lnTo>
                  <a:pt x="1128002" y="228803"/>
                </a:lnTo>
                <a:lnTo>
                  <a:pt x="1115096" y="227279"/>
                </a:lnTo>
                <a:lnTo>
                  <a:pt x="1081671" y="191236"/>
                </a:lnTo>
                <a:lnTo>
                  <a:pt x="1074357" y="139801"/>
                </a:lnTo>
                <a:lnTo>
                  <a:pt x="1075169" y="120701"/>
                </a:lnTo>
                <a:lnTo>
                  <a:pt x="1087362" y="75590"/>
                </a:lnTo>
                <a:lnTo>
                  <a:pt x="1128002" y="51206"/>
                </a:lnTo>
                <a:lnTo>
                  <a:pt x="1217834" y="51206"/>
                </a:lnTo>
                <a:lnTo>
                  <a:pt x="1213341" y="43994"/>
                </a:lnTo>
                <a:lnTo>
                  <a:pt x="1177299" y="11658"/>
                </a:lnTo>
                <a:lnTo>
                  <a:pt x="1145804" y="1295"/>
                </a:lnTo>
                <a:lnTo>
                  <a:pt x="1128002" y="0"/>
                </a:lnTo>
                <a:close/>
              </a:path>
              <a:path w="1842134" h="560704">
                <a:moveTo>
                  <a:pt x="1217834" y="51206"/>
                </a:moveTo>
                <a:lnTo>
                  <a:pt x="1128002" y="51206"/>
                </a:lnTo>
                <a:lnTo>
                  <a:pt x="1140875" y="52730"/>
                </a:lnTo>
                <a:lnTo>
                  <a:pt x="1151872" y="57302"/>
                </a:lnTo>
                <a:lnTo>
                  <a:pt x="1173922" y="88596"/>
                </a:lnTo>
                <a:lnTo>
                  <a:pt x="1181240" y="139801"/>
                </a:lnTo>
                <a:lnTo>
                  <a:pt x="1180426" y="158927"/>
                </a:lnTo>
                <a:lnTo>
                  <a:pt x="1168236" y="204419"/>
                </a:lnTo>
                <a:lnTo>
                  <a:pt x="1128002" y="228803"/>
                </a:lnTo>
                <a:lnTo>
                  <a:pt x="1217621" y="228803"/>
                </a:lnTo>
                <a:lnTo>
                  <a:pt x="1233535" y="191466"/>
                </a:lnTo>
                <a:lnTo>
                  <a:pt x="1240168" y="139801"/>
                </a:lnTo>
                <a:lnTo>
                  <a:pt x="1239431" y="121868"/>
                </a:lnTo>
                <a:lnTo>
                  <a:pt x="1237219" y="104646"/>
                </a:lnTo>
                <a:lnTo>
                  <a:pt x="1233535" y="88136"/>
                </a:lnTo>
                <a:lnTo>
                  <a:pt x="1228383" y="72339"/>
                </a:lnTo>
                <a:lnTo>
                  <a:pt x="1221775" y="57532"/>
                </a:lnTo>
                <a:lnTo>
                  <a:pt x="1217834" y="51206"/>
                </a:lnTo>
                <a:close/>
              </a:path>
              <a:path w="1842134" h="560704">
                <a:moveTo>
                  <a:pt x="152400" y="359714"/>
                </a:moveTo>
                <a:lnTo>
                  <a:pt x="0" y="359714"/>
                </a:lnTo>
                <a:lnTo>
                  <a:pt x="0" y="529132"/>
                </a:lnTo>
                <a:lnTo>
                  <a:pt x="36068" y="529132"/>
                </a:lnTo>
                <a:lnTo>
                  <a:pt x="36068" y="391464"/>
                </a:lnTo>
                <a:lnTo>
                  <a:pt x="152400" y="391464"/>
                </a:lnTo>
                <a:lnTo>
                  <a:pt x="152400" y="359714"/>
                </a:lnTo>
                <a:close/>
              </a:path>
              <a:path w="1842134" h="560704">
                <a:moveTo>
                  <a:pt x="152400" y="391464"/>
                </a:moveTo>
                <a:lnTo>
                  <a:pt x="116078" y="391464"/>
                </a:lnTo>
                <a:lnTo>
                  <a:pt x="116078" y="529132"/>
                </a:lnTo>
                <a:lnTo>
                  <a:pt x="152400" y="529132"/>
                </a:lnTo>
                <a:lnTo>
                  <a:pt x="152400" y="391464"/>
                </a:lnTo>
                <a:close/>
              </a:path>
              <a:path w="1842134" h="560704">
                <a:moveTo>
                  <a:pt x="266051" y="356920"/>
                </a:moveTo>
                <a:lnTo>
                  <a:pt x="215949" y="370920"/>
                </a:lnTo>
                <a:lnTo>
                  <a:pt x="183881" y="409814"/>
                </a:lnTo>
                <a:lnTo>
                  <a:pt x="177659" y="444550"/>
                </a:lnTo>
                <a:lnTo>
                  <a:pt x="179214" y="462774"/>
                </a:lnTo>
                <a:lnTo>
                  <a:pt x="202551" y="507542"/>
                </a:lnTo>
                <a:lnTo>
                  <a:pt x="247699" y="530640"/>
                </a:lnTo>
                <a:lnTo>
                  <a:pt x="266051" y="532180"/>
                </a:lnTo>
                <a:lnTo>
                  <a:pt x="284497" y="530640"/>
                </a:lnTo>
                <a:lnTo>
                  <a:pt x="301229" y="526019"/>
                </a:lnTo>
                <a:lnTo>
                  <a:pt x="316247" y="518320"/>
                </a:lnTo>
                <a:lnTo>
                  <a:pt x="329551" y="507542"/>
                </a:lnTo>
                <a:lnTo>
                  <a:pt x="335701" y="500176"/>
                </a:lnTo>
                <a:lnTo>
                  <a:pt x="266051" y="500176"/>
                </a:lnTo>
                <a:lnTo>
                  <a:pt x="255049" y="499193"/>
                </a:lnTo>
                <a:lnTo>
                  <a:pt x="222600" y="476029"/>
                </a:lnTo>
                <a:lnTo>
                  <a:pt x="214743" y="444550"/>
                </a:lnTo>
                <a:lnTo>
                  <a:pt x="215616" y="433008"/>
                </a:lnTo>
                <a:lnTo>
                  <a:pt x="236380" y="397781"/>
                </a:lnTo>
                <a:lnTo>
                  <a:pt x="266051" y="388924"/>
                </a:lnTo>
                <a:lnTo>
                  <a:pt x="335701" y="388924"/>
                </a:lnTo>
                <a:lnTo>
                  <a:pt x="329551" y="381558"/>
                </a:lnTo>
                <a:lnTo>
                  <a:pt x="316247" y="370781"/>
                </a:lnTo>
                <a:lnTo>
                  <a:pt x="301229" y="363081"/>
                </a:lnTo>
                <a:lnTo>
                  <a:pt x="284497" y="358461"/>
                </a:lnTo>
                <a:lnTo>
                  <a:pt x="266051" y="356920"/>
                </a:lnTo>
                <a:close/>
              </a:path>
              <a:path w="1842134" h="560704">
                <a:moveTo>
                  <a:pt x="335701" y="388924"/>
                </a:moveTo>
                <a:lnTo>
                  <a:pt x="266051" y="388924"/>
                </a:lnTo>
                <a:lnTo>
                  <a:pt x="277052" y="389908"/>
                </a:lnTo>
                <a:lnTo>
                  <a:pt x="286942" y="392860"/>
                </a:lnTo>
                <a:lnTo>
                  <a:pt x="314056" y="422516"/>
                </a:lnTo>
                <a:lnTo>
                  <a:pt x="317613" y="444550"/>
                </a:lnTo>
                <a:lnTo>
                  <a:pt x="316723" y="456093"/>
                </a:lnTo>
                <a:lnTo>
                  <a:pt x="295721" y="491320"/>
                </a:lnTo>
                <a:lnTo>
                  <a:pt x="266051" y="500176"/>
                </a:lnTo>
                <a:lnTo>
                  <a:pt x="335701" y="500176"/>
                </a:lnTo>
                <a:lnTo>
                  <a:pt x="340552" y="494367"/>
                </a:lnTo>
                <a:lnTo>
                  <a:pt x="348410" y="479475"/>
                </a:lnTo>
                <a:lnTo>
                  <a:pt x="353125" y="462869"/>
                </a:lnTo>
                <a:lnTo>
                  <a:pt x="354697" y="444550"/>
                </a:lnTo>
                <a:lnTo>
                  <a:pt x="353125" y="426232"/>
                </a:lnTo>
                <a:lnTo>
                  <a:pt x="348410" y="409625"/>
                </a:lnTo>
                <a:lnTo>
                  <a:pt x="340552" y="394733"/>
                </a:lnTo>
                <a:lnTo>
                  <a:pt x="335701" y="388924"/>
                </a:lnTo>
                <a:close/>
              </a:path>
              <a:path w="1842134" h="560704">
                <a:moveTo>
                  <a:pt x="503704" y="359714"/>
                </a:moveTo>
                <a:lnTo>
                  <a:pt x="380006" y="359714"/>
                </a:lnTo>
                <a:lnTo>
                  <a:pt x="380006" y="529132"/>
                </a:lnTo>
                <a:lnTo>
                  <a:pt x="460018" y="529132"/>
                </a:lnTo>
                <a:lnTo>
                  <a:pt x="472400" y="528163"/>
                </a:lnTo>
                <a:lnTo>
                  <a:pt x="507722" y="505433"/>
                </a:lnTo>
                <a:lnTo>
                  <a:pt x="511852" y="497382"/>
                </a:lnTo>
                <a:lnTo>
                  <a:pt x="416076" y="497382"/>
                </a:lnTo>
                <a:lnTo>
                  <a:pt x="416076" y="453186"/>
                </a:lnTo>
                <a:lnTo>
                  <a:pt x="511852" y="453186"/>
                </a:lnTo>
                <a:lnTo>
                  <a:pt x="507722" y="445136"/>
                </a:lnTo>
                <a:lnTo>
                  <a:pt x="472400" y="422405"/>
                </a:lnTo>
                <a:lnTo>
                  <a:pt x="460018" y="421436"/>
                </a:lnTo>
                <a:lnTo>
                  <a:pt x="416076" y="421436"/>
                </a:lnTo>
                <a:lnTo>
                  <a:pt x="416076" y="391464"/>
                </a:lnTo>
                <a:lnTo>
                  <a:pt x="503704" y="391464"/>
                </a:lnTo>
                <a:lnTo>
                  <a:pt x="503704" y="359714"/>
                </a:lnTo>
                <a:close/>
              </a:path>
              <a:path w="1842134" h="560704">
                <a:moveTo>
                  <a:pt x="511852" y="453186"/>
                </a:moveTo>
                <a:lnTo>
                  <a:pt x="462304" y="453186"/>
                </a:lnTo>
                <a:lnTo>
                  <a:pt x="468061" y="455218"/>
                </a:lnTo>
                <a:lnTo>
                  <a:pt x="472462" y="459282"/>
                </a:lnTo>
                <a:lnTo>
                  <a:pt x="477034" y="463181"/>
                </a:lnTo>
                <a:lnTo>
                  <a:pt x="479320" y="468515"/>
                </a:lnTo>
                <a:lnTo>
                  <a:pt x="479320" y="481888"/>
                </a:lnTo>
                <a:lnTo>
                  <a:pt x="477034" y="487222"/>
                </a:lnTo>
                <a:lnTo>
                  <a:pt x="472462" y="491286"/>
                </a:lnTo>
                <a:lnTo>
                  <a:pt x="468061" y="495350"/>
                </a:lnTo>
                <a:lnTo>
                  <a:pt x="462304" y="497382"/>
                </a:lnTo>
                <a:lnTo>
                  <a:pt x="511852" y="497382"/>
                </a:lnTo>
                <a:lnTo>
                  <a:pt x="512405" y="496304"/>
                </a:lnTo>
                <a:lnTo>
                  <a:pt x="515215" y="486255"/>
                </a:lnTo>
                <a:lnTo>
                  <a:pt x="516152" y="475284"/>
                </a:lnTo>
                <a:lnTo>
                  <a:pt x="515215" y="464314"/>
                </a:lnTo>
                <a:lnTo>
                  <a:pt x="512405" y="454264"/>
                </a:lnTo>
                <a:lnTo>
                  <a:pt x="511852" y="453186"/>
                </a:lnTo>
                <a:close/>
              </a:path>
              <a:path w="1842134" h="560704">
                <a:moveTo>
                  <a:pt x="658397" y="359714"/>
                </a:moveTo>
                <a:lnTo>
                  <a:pt x="538509" y="359714"/>
                </a:lnTo>
                <a:lnTo>
                  <a:pt x="538509" y="529132"/>
                </a:lnTo>
                <a:lnTo>
                  <a:pt x="658397" y="529132"/>
                </a:lnTo>
                <a:lnTo>
                  <a:pt x="658397" y="497382"/>
                </a:lnTo>
                <a:lnTo>
                  <a:pt x="574577" y="497382"/>
                </a:lnTo>
                <a:lnTo>
                  <a:pt x="574577" y="459028"/>
                </a:lnTo>
                <a:lnTo>
                  <a:pt x="656619" y="459028"/>
                </a:lnTo>
                <a:lnTo>
                  <a:pt x="656619" y="427278"/>
                </a:lnTo>
                <a:lnTo>
                  <a:pt x="574577" y="427278"/>
                </a:lnTo>
                <a:lnTo>
                  <a:pt x="574577" y="391464"/>
                </a:lnTo>
                <a:lnTo>
                  <a:pt x="658397" y="391464"/>
                </a:lnTo>
                <a:lnTo>
                  <a:pt x="658397" y="359714"/>
                </a:lnTo>
                <a:close/>
              </a:path>
              <a:path w="1842134" h="560704">
                <a:moveTo>
                  <a:pt x="838993" y="359714"/>
                </a:moveTo>
                <a:lnTo>
                  <a:pt x="718597" y="359714"/>
                </a:lnTo>
                <a:lnTo>
                  <a:pt x="708691" y="446328"/>
                </a:lnTo>
                <a:lnTo>
                  <a:pt x="707294" y="456503"/>
                </a:lnTo>
                <a:lnTo>
                  <a:pt x="691419" y="495096"/>
                </a:lnTo>
                <a:lnTo>
                  <a:pt x="687863" y="497636"/>
                </a:lnTo>
                <a:lnTo>
                  <a:pt x="682867" y="499325"/>
                </a:lnTo>
                <a:lnTo>
                  <a:pt x="676433" y="500176"/>
                </a:lnTo>
                <a:lnTo>
                  <a:pt x="676433" y="560374"/>
                </a:lnTo>
                <a:lnTo>
                  <a:pt x="712501" y="560374"/>
                </a:lnTo>
                <a:lnTo>
                  <a:pt x="712501" y="529132"/>
                </a:lnTo>
                <a:lnTo>
                  <a:pt x="854233" y="529132"/>
                </a:lnTo>
                <a:lnTo>
                  <a:pt x="854233" y="497382"/>
                </a:lnTo>
                <a:lnTo>
                  <a:pt x="723931" y="497382"/>
                </a:lnTo>
                <a:lnTo>
                  <a:pt x="731599" y="488443"/>
                </a:lnTo>
                <a:lnTo>
                  <a:pt x="737583" y="477378"/>
                </a:lnTo>
                <a:lnTo>
                  <a:pt x="741886" y="464187"/>
                </a:lnTo>
                <a:lnTo>
                  <a:pt x="744505" y="448868"/>
                </a:lnTo>
                <a:lnTo>
                  <a:pt x="751109" y="391464"/>
                </a:lnTo>
                <a:lnTo>
                  <a:pt x="838993" y="391464"/>
                </a:lnTo>
                <a:lnTo>
                  <a:pt x="838993" y="359714"/>
                </a:lnTo>
                <a:close/>
              </a:path>
              <a:path w="1842134" h="560704">
                <a:moveTo>
                  <a:pt x="854233" y="529132"/>
                </a:moveTo>
                <a:lnTo>
                  <a:pt x="818165" y="529132"/>
                </a:lnTo>
                <a:lnTo>
                  <a:pt x="818165" y="560374"/>
                </a:lnTo>
                <a:lnTo>
                  <a:pt x="854233" y="560374"/>
                </a:lnTo>
                <a:lnTo>
                  <a:pt x="854233" y="529132"/>
                </a:lnTo>
                <a:close/>
              </a:path>
              <a:path w="1842134" h="560704">
                <a:moveTo>
                  <a:pt x="838993" y="391464"/>
                </a:moveTo>
                <a:lnTo>
                  <a:pt x="802671" y="391464"/>
                </a:lnTo>
                <a:lnTo>
                  <a:pt x="802671" y="497382"/>
                </a:lnTo>
                <a:lnTo>
                  <a:pt x="838993" y="497382"/>
                </a:lnTo>
                <a:lnTo>
                  <a:pt x="838993" y="391464"/>
                </a:lnTo>
                <a:close/>
              </a:path>
              <a:path w="1842134" h="560704">
                <a:moveTo>
                  <a:pt x="911429" y="359714"/>
                </a:moveTo>
                <a:lnTo>
                  <a:pt x="875357" y="359714"/>
                </a:lnTo>
                <a:lnTo>
                  <a:pt x="875357" y="529132"/>
                </a:lnTo>
                <a:lnTo>
                  <a:pt x="910159" y="529132"/>
                </a:lnTo>
                <a:lnTo>
                  <a:pt x="952804" y="469188"/>
                </a:lnTo>
                <a:lnTo>
                  <a:pt x="911429" y="469188"/>
                </a:lnTo>
                <a:lnTo>
                  <a:pt x="911429" y="359714"/>
                </a:lnTo>
                <a:close/>
              </a:path>
              <a:path w="1842134" h="560704">
                <a:moveTo>
                  <a:pt x="1026999" y="415594"/>
                </a:moveTo>
                <a:lnTo>
                  <a:pt x="990931" y="415594"/>
                </a:lnTo>
                <a:lnTo>
                  <a:pt x="990931" y="529132"/>
                </a:lnTo>
                <a:lnTo>
                  <a:pt x="1026999" y="529132"/>
                </a:lnTo>
                <a:lnTo>
                  <a:pt x="1026999" y="415594"/>
                </a:lnTo>
                <a:close/>
              </a:path>
              <a:path w="1842134" h="560704">
                <a:moveTo>
                  <a:pt x="1026999" y="359714"/>
                </a:moveTo>
                <a:lnTo>
                  <a:pt x="989915" y="359714"/>
                </a:lnTo>
                <a:lnTo>
                  <a:pt x="911429" y="469188"/>
                </a:lnTo>
                <a:lnTo>
                  <a:pt x="952804" y="469188"/>
                </a:lnTo>
                <a:lnTo>
                  <a:pt x="990931" y="415594"/>
                </a:lnTo>
                <a:lnTo>
                  <a:pt x="1026999" y="415594"/>
                </a:lnTo>
                <a:lnTo>
                  <a:pt x="1026999" y="359714"/>
                </a:lnTo>
                <a:close/>
              </a:path>
              <a:path w="1842134" h="560704">
                <a:moveTo>
                  <a:pt x="1135838" y="391464"/>
                </a:moveTo>
                <a:lnTo>
                  <a:pt x="1099516" y="391464"/>
                </a:lnTo>
                <a:lnTo>
                  <a:pt x="1099516" y="529132"/>
                </a:lnTo>
                <a:lnTo>
                  <a:pt x="1135838" y="529132"/>
                </a:lnTo>
                <a:lnTo>
                  <a:pt x="1135838" y="391464"/>
                </a:lnTo>
                <a:close/>
              </a:path>
              <a:path w="1842134" h="560704">
                <a:moveTo>
                  <a:pt x="1185114" y="359714"/>
                </a:moveTo>
                <a:lnTo>
                  <a:pt x="1049986" y="359714"/>
                </a:lnTo>
                <a:lnTo>
                  <a:pt x="1049986" y="391464"/>
                </a:lnTo>
                <a:lnTo>
                  <a:pt x="1185114" y="391464"/>
                </a:lnTo>
                <a:lnTo>
                  <a:pt x="1185114" y="359714"/>
                </a:lnTo>
                <a:close/>
              </a:path>
              <a:path w="1842134" h="560704">
                <a:moveTo>
                  <a:pt x="1328129" y="359714"/>
                </a:moveTo>
                <a:lnTo>
                  <a:pt x="1208241" y="359714"/>
                </a:lnTo>
                <a:lnTo>
                  <a:pt x="1208241" y="529132"/>
                </a:lnTo>
                <a:lnTo>
                  <a:pt x="1328129" y="529132"/>
                </a:lnTo>
                <a:lnTo>
                  <a:pt x="1328129" y="497382"/>
                </a:lnTo>
                <a:lnTo>
                  <a:pt x="1244309" y="497382"/>
                </a:lnTo>
                <a:lnTo>
                  <a:pt x="1244309" y="459028"/>
                </a:lnTo>
                <a:lnTo>
                  <a:pt x="1326351" y="459028"/>
                </a:lnTo>
                <a:lnTo>
                  <a:pt x="1326351" y="427278"/>
                </a:lnTo>
                <a:lnTo>
                  <a:pt x="1244309" y="427278"/>
                </a:lnTo>
                <a:lnTo>
                  <a:pt x="1244309" y="391464"/>
                </a:lnTo>
                <a:lnTo>
                  <a:pt x="1328129" y="391464"/>
                </a:lnTo>
                <a:lnTo>
                  <a:pt x="1328129" y="359714"/>
                </a:lnTo>
                <a:close/>
              </a:path>
              <a:path w="1842134" h="560704">
                <a:moveTo>
                  <a:pt x="1508723" y="359714"/>
                </a:moveTo>
                <a:lnTo>
                  <a:pt x="1388327" y="359714"/>
                </a:lnTo>
                <a:lnTo>
                  <a:pt x="1378421" y="446328"/>
                </a:lnTo>
                <a:lnTo>
                  <a:pt x="1376292" y="460919"/>
                </a:lnTo>
                <a:lnTo>
                  <a:pt x="1362330" y="496531"/>
                </a:lnTo>
                <a:lnTo>
                  <a:pt x="1355307" y="500176"/>
                </a:lnTo>
                <a:lnTo>
                  <a:pt x="1346163" y="500176"/>
                </a:lnTo>
                <a:lnTo>
                  <a:pt x="1346163" y="532180"/>
                </a:lnTo>
                <a:lnTo>
                  <a:pt x="1355637" y="532180"/>
                </a:lnTo>
                <a:lnTo>
                  <a:pt x="1363765" y="531075"/>
                </a:lnTo>
                <a:lnTo>
                  <a:pt x="1398356" y="506274"/>
                </a:lnTo>
                <a:lnTo>
                  <a:pt x="1412554" y="460919"/>
                </a:lnTo>
                <a:lnTo>
                  <a:pt x="1420839" y="391464"/>
                </a:lnTo>
                <a:lnTo>
                  <a:pt x="1508723" y="391464"/>
                </a:lnTo>
                <a:lnTo>
                  <a:pt x="1508723" y="359714"/>
                </a:lnTo>
                <a:close/>
              </a:path>
              <a:path w="1842134" h="560704">
                <a:moveTo>
                  <a:pt x="1508723" y="391464"/>
                </a:moveTo>
                <a:lnTo>
                  <a:pt x="1472401" y="391464"/>
                </a:lnTo>
                <a:lnTo>
                  <a:pt x="1472401" y="529132"/>
                </a:lnTo>
                <a:lnTo>
                  <a:pt x="1508723" y="529132"/>
                </a:lnTo>
                <a:lnTo>
                  <a:pt x="1508723" y="391464"/>
                </a:lnTo>
                <a:close/>
              </a:path>
              <a:path w="1842134" h="560704">
                <a:moveTo>
                  <a:pt x="1661999" y="359714"/>
                </a:moveTo>
                <a:lnTo>
                  <a:pt x="1542111" y="359714"/>
                </a:lnTo>
                <a:lnTo>
                  <a:pt x="1542111" y="529132"/>
                </a:lnTo>
                <a:lnTo>
                  <a:pt x="1661999" y="529132"/>
                </a:lnTo>
                <a:lnTo>
                  <a:pt x="1661999" y="497382"/>
                </a:lnTo>
                <a:lnTo>
                  <a:pt x="1578179" y="497382"/>
                </a:lnTo>
                <a:lnTo>
                  <a:pt x="1578179" y="459028"/>
                </a:lnTo>
                <a:lnTo>
                  <a:pt x="1660221" y="459028"/>
                </a:lnTo>
                <a:lnTo>
                  <a:pt x="1660221" y="427278"/>
                </a:lnTo>
                <a:lnTo>
                  <a:pt x="1578179" y="427278"/>
                </a:lnTo>
                <a:lnTo>
                  <a:pt x="1578179" y="391464"/>
                </a:lnTo>
                <a:lnTo>
                  <a:pt x="1661999" y="391464"/>
                </a:lnTo>
                <a:lnTo>
                  <a:pt x="1661999" y="359714"/>
                </a:lnTo>
                <a:close/>
              </a:path>
              <a:path w="1842134" h="560704">
                <a:moveTo>
                  <a:pt x="1726261" y="359714"/>
                </a:moveTo>
                <a:lnTo>
                  <a:pt x="1690193" y="359714"/>
                </a:lnTo>
                <a:lnTo>
                  <a:pt x="1690193" y="529132"/>
                </a:lnTo>
                <a:lnTo>
                  <a:pt x="1724991" y="529132"/>
                </a:lnTo>
                <a:lnTo>
                  <a:pt x="1767636" y="469188"/>
                </a:lnTo>
                <a:lnTo>
                  <a:pt x="1726261" y="469188"/>
                </a:lnTo>
                <a:lnTo>
                  <a:pt x="1726261" y="359714"/>
                </a:lnTo>
                <a:close/>
              </a:path>
              <a:path w="1842134" h="560704">
                <a:moveTo>
                  <a:pt x="1841831" y="415594"/>
                </a:moveTo>
                <a:lnTo>
                  <a:pt x="1805763" y="415594"/>
                </a:lnTo>
                <a:lnTo>
                  <a:pt x="1805763" y="529132"/>
                </a:lnTo>
                <a:lnTo>
                  <a:pt x="1841831" y="529132"/>
                </a:lnTo>
                <a:lnTo>
                  <a:pt x="1841831" y="415594"/>
                </a:lnTo>
                <a:close/>
              </a:path>
              <a:path w="1842134" h="560704">
                <a:moveTo>
                  <a:pt x="1841831" y="359714"/>
                </a:moveTo>
                <a:lnTo>
                  <a:pt x="1804747" y="359714"/>
                </a:lnTo>
                <a:lnTo>
                  <a:pt x="1726261" y="469188"/>
                </a:lnTo>
                <a:lnTo>
                  <a:pt x="1767636" y="469188"/>
                </a:lnTo>
                <a:lnTo>
                  <a:pt x="1805763" y="415594"/>
                </a:lnTo>
                <a:lnTo>
                  <a:pt x="1841831" y="415594"/>
                </a:lnTo>
                <a:lnTo>
                  <a:pt x="1841831" y="359714"/>
                </a:lnTo>
                <a:close/>
              </a:path>
              <a:path w="1842134" h="560704">
                <a:moveTo>
                  <a:pt x="1735659" y="317550"/>
                </a:moveTo>
                <a:lnTo>
                  <a:pt x="1721435" y="329488"/>
                </a:lnTo>
                <a:lnTo>
                  <a:pt x="1730608" y="339266"/>
                </a:lnTo>
                <a:lnTo>
                  <a:pt x="1741115" y="346251"/>
                </a:lnTo>
                <a:lnTo>
                  <a:pt x="1752959" y="350443"/>
                </a:lnTo>
                <a:lnTo>
                  <a:pt x="1766139" y="351840"/>
                </a:lnTo>
                <a:lnTo>
                  <a:pt x="1779390" y="350443"/>
                </a:lnTo>
                <a:lnTo>
                  <a:pt x="1791217" y="346251"/>
                </a:lnTo>
                <a:lnTo>
                  <a:pt x="1801617" y="339266"/>
                </a:lnTo>
                <a:lnTo>
                  <a:pt x="1807093" y="333298"/>
                </a:lnTo>
                <a:lnTo>
                  <a:pt x="1766139" y="333298"/>
                </a:lnTo>
                <a:lnTo>
                  <a:pt x="1756990" y="332315"/>
                </a:lnTo>
                <a:lnTo>
                  <a:pt x="1748861" y="329363"/>
                </a:lnTo>
                <a:lnTo>
                  <a:pt x="1741750" y="324442"/>
                </a:lnTo>
                <a:lnTo>
                  <a:pt x="1735659" y="317550"/>
                </a:lnTo>
                <a:close/>
              </a:path>
              <a:path w="1842134" h="560704">
                <a:moveTo>
                  <a:pt x="1796365" y="317550"/>
                </a:moveTo>
                <a:lnTo>
                  <a:pt x="1790188" y="324442"/>
                </a:lnTo>
                <a:lnTo>
                  <a:pt x="1783090" y="329363"/>
                </a:lnTo>
                <a:lnTo>
                  <a:pt x="1775073" y="332315"/>
                </a:lnTo>
                <a:lnTo>
                  <a:pt x="1766139" y="333298"/>
                </a:lnTo>
                <a:lnTo>
                  <a:pt x="1807093" y="333298"/>
                </a:lnTo>
                <a:lnTo>
                  <a:pt x="1810589" y="329488"/>
                </a:lnTo>
                <a:lnTo>
                  <a:pt x="1796365" y="31755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66979" y="4053621"/>
            <a:ext cx="2564765" cy="262890"/>
          </a:xfrm>
          <a:custGeom>
            <a:avLst/>
            <a:gdLst/>
            <a:ahLst/>
            <a:cxnLst/>
            <a:rect l="l" t="t" r="r" b="b"/>
            <a:pathLst>
              <a:path w="2564765" h="262889">
                <a:moveTo>
                  <a:pt x="102107" y="381"/>
                </a:moveTo>
                <a:lnTo>
                  <a:pt x="48458" y="10025"/>
                </a:lnTo>
                <a:lnTo>
                  <a:pt x="11430" y="38385"/>
                </a:lnTo>
                <a:lnTo>
                  <a:pt x="4191" y="67437"/>
                </a:lnTo>
                <a:lnTo>
                  <a:pt x="7334" y="87034"/>
                </a:lnTo>
                <a:lnTo>
                  <a:pt x="16764" y="103536"/>
                </a:lnTo>
                <a:lnTo>
                  <a:pt x="32480" y="116943"/>
                </a:lnTo>
                <a:lnTo>
                  <a:pt x="54483" y="127254"/>
                </a:lnTo>
                <a:lnTo>
                  <a:pt x="43029" y="132016"/>
                </a:lnTo>
                <a:lnTo>
                  <a:pt x="8572" y="162044"/>
                </a:lnTo>
                <a:lnTo>
                  <a:pt x="0" y="192405"/>
                </a:lnTo>
                <a:lnTo>
                  <a:pt x="1833" y="208383"/>
                </a:lnTo>
                <a:lnTo>
                  <a:pt x="29337" y="244602"/>
                </a:lnTo>
                <a:lnTo>
                  <a:pt x="81414" y="261747"/>
                </a:lnTo>
                <a:lnTo>
                  <a:pt x="102107" y="262890"/>
                </a:lnTo>
                <a:lnTo>
                  <a:pt x="122634" y="261747"/>
                </a:lnTo>
                <a:lnTo>
                  <a:pt x="174498" y="244602"/>
                </a:lnTo>
                <a:lnTo>
                  <a:pt x="199102" y="216408"/>
                </a:lnTo>
                <a:lnTo>
                  <a:pt x="102107" y="216408"/>
                </a:lnTo>
                <a:lnTo>
                  <a:pt x="92416" y="215884"/>
                </a:lnTo>
                <a:lnTo>
                  <a:pt x="58197" y="198024"/>
                </a:lnTo>
                <a:lnTo>
                  <a:pt x="54864" y="185547"/>
                </a:lnTo>
                <a:lnTo>
                  <a:pt x="55816" y="178832"/>
                </a:lnTo>
                <a:lnTo>
                  <a:pt x="94090" y="153162"/>
                </a:lnTo>
                <a:lnTo>
                  <a:pt x="102107" y="151638"/>
                </a:lnTo>
                <a:lnTo>
                  <a:pt x="187075" y="151638"/>
                </a:lnTo>
                <a:lnTo>
                  <a:pt x="180427" y="144970"/>
                </a:lnTo>
                <a:lnTo>
                  <a:pt x="171164" y="137922"/>
                </a:lnTo>
                <a:lnTo>
                  <a:pt x="160806" y="132016"/>
                </a:lnTo>
                <a:lnTo>
                  <a:pt x="149353" y="127254"/>
                </a:lnTo>
                <a:lnTo>
                  <a:pt x="171521" y="116800"/>
                </a:lnTo>
                <a:lnTo>
                  <a:pt x="184329" y="105918"/>
                </a:lnTo>
                <a:lnTo>
                  <a:pt x="102107" y="105918"/>
                </a:lnTo>
                <a:lnTo>
                  <a:pt x="94416" y="104441"/>
                </a:lnTo>
                <a:lnTo>
                  <a:pt x="59055" y="84201"/>
                </a:lnTo>
                <a:lnTo>
                  <a:pt x="59055" y="66929"/>
                </a:lnTo>
                <a:lnTo>
                  <a:pt x="93011" y="47363"/>
                </a:lnTo>
                <a:lnTo>
                  <a:pt x="102107" y="46863"/>
                </a:lnTo>
                <a:lnTo>
                  <a:pt x="196269" y="46863"/>
                </a:lnTo>
                <a:lnTo>
                  <a:pt x="196215" y="46672"/>
                </a:lnTo>
                <a:lnTo>
                  <a:pt x="168306" y="15716"/>
                </a:lnTo>
                <a:lnTo>
                  <a:pt x="126301" y="2000"/>
                </a:lnTo>
                <a:lnTo>
                  <a:pt x="114442" y="785"/>
                </a:lnTo>
                <a:lnTo>
                  <a:pt x="102107" y="381"/>
                </a:lnTo>
                <a:close/>
              </a:path>
              <a:path w="2564765" h="262889">
                <a:moveTo>
                  <a:pt x="187075" y="151638"/>
                </a:moveTo>
                <a:lnTo>
                  <a:pt x="102107" y="151638"/>
                </a:lnTo>
                <a:lnTo>
                  <a:pt x="110228" y="153185"/>
                </a:lnTo>
                <a:lnTo>
                  <a:pt x="118205" y="155543"/>
                </a:lnTo>
                <a:lnTo>
                  <a:pt x="148376" y="178832"/>
                </a:lnTo>
                <a:lnTo>
                  <a:pt x="149353" y="185547"/>
                </a:lnTo>
                <a:lnTo>
                  <a:pt x="148495" y="192095"/>
                </a:lnTo>
                <a:lnTo>
                  <a:pt x="111632" y="215884"/>
                </a:lnTo>
                <a:lnTo>
                  <a:pt x="102107" y="216408"/>
                </a:lnTo>
                <a:lnTo>
                  <a:pt x="199102" y="216408"/>
                </a:lnTo>
                <a:lnTo>
                  <a:pt x="202301" y="208383"/>
                </a:lnTo>
                <a:lnTo>
                  <a:pt x="202383" y="208026"/>
                </a:lnTo>
                <a:lnTo>
                  <a:pt x="204215" y="192405"/>
                </a:lnTo>
                <a:lnTo>
                  <a:pt x="203239" y="181665"/>
                </a:lnTo>
                <a:lnTo>
                  <a:pt x="200310" y="171545"/>
                </a:lnTo>
                <a:lnTo>
                  <a:pt x="195429" y="162044"/>
                </a:lnTo>
                <a:lnTo>
                  <a:pt x="188595" y="153162"/>
                </a:lnTo>
                <a:lnTo>
                  <a:pt x="187075" y="151638"/>
                </a:lnTo>
                <a:close/>
              </a:path>
              <a:path w="2564765" h="262889">
                <a:moveTo>
                  <a:pt x="196269" y="46863"/>
                </a:moveTo>
                <a:lnTo>
                  <a:pt x="102107" y="46863"/>
                </a:lnTo>
                <a:lnTo>
                  <a:pt x="111180" y="47363"/>
                </a:lnTo>
                <a:lnTo>
                  <a:pt x="119348" y="48863"/>
                </a:lnTo>
                <a:lnTo>
                  <a:pt x="126611" y="51363"/>
                </a:lnTo>
                <a:lnTo>
                  <a:pt x="132969" y="54864"/>
                </a:lnTo>
                <a:lnTo>
                  <a:pt x="140843" y="59944"/>
                </a:lnTo>
                <a:lnTo>
                  <a:pt x="144779" y="66929"/>
                </a:lnTo>
                <a:lnTo>
                  <a:pt x="144779" y="84201"/>
                </a:lnTo>
                <a:lnTo>
                  <a:pt x="109775" y="104441"/>
                </a:lnTo>
                <a:lnTo>
                  <a:pt x="102107" y="105918"/>
                </a:lnTo>
                <a:lnTo>
                  <a:pt x="184329" y="105918"/>
                </a:lnTo>
                <a:lnTo>
                  <a:pt x="187356" y="103346"/>
                </a:lnTo>
                <a:lnTo>
                  <a:pt x="196857" y="86891"/>
                </a:lnTo>
                <a:lnTo>
                  <a:pt x="200025" y="67437"/>
                </a:lnTo>
                <a:lnTo>
                  <a:pt x="199072" y="56626"/>
                </a:lnTo>
                <a:lnTo>
                  <a:pt x="196269" y="46863"/>
                </a:lnTo>
                <a:close/>
              </a:path>
              <a:path w="2564765" h="262889">
                <a:moveTo>
                  <a:pt x="529706" y="145542"/>
                </a:moveTo>
                <a:lnTo>
                  <a:pt x="326633" y="145542"/>
                </a:lnTo>
                <a:lnTo>
                  <a:pt x="326633" y="186690"/>
                </a:lnTo>
                <a:lnTo>
                  <a:pt x="529706" y="186690"/>
                </a:lnTo>
                <a:lnTo>
                  <a:pt x="529706" y="145542"/>
                </a:lnTo>
                <a:close/>
              </a:path>
              <a:path w="2564765" h="262889">
                <a:moveTo>
                  <a:pt x="688063" y="194691"/>
                </a:moveTo>
                <a:lnTo>
                  <a:pt x="664060" y="236220"/>
                </a:lnTo>
                <a:lnTo>
                  <a:pt x="679728" y="247721"/>
                </a:lnTo>
                <a:lnTo>
                  <a:pt x="697397" y="255936"/>
                </a:lnTo>
                <a:lnTo>
                  <a:pt x="717066" y="260865"/>
                </a:lnTo>
                <a:lnTo>
                  <a:pt x="738736" y="262509"/>
                </a:lnTo>
                <a:lnTo>
                  <a:pt x="764858" y="260246"/>
                </a:lnTo>
                <a:lnTo>
                  <a:pt x="787980" y="253460"/>
                </a:lnTo>
                <a:lnTo>
                  <a:pt x="808101" y="242149"/>
                </a:lnTo>
                <a:lnTo>
                  <a:pt x="825223" y="226314"/>
                </a:lnTo>
                <a:lnTo>
                  <a:pt x="833601" y="214503"/>
                </a:lnTo>
                <a:lnTo>
                  <a:pt x="738736" y="214503"/>
                </a:lnTo>
                <a:lnTo>
                  <a:pt x="724424" y="213264"/>
                </a:lnTo>
                <a:lnTo>
                  <a:pt x="711208" y="209550"/>
                </a:lnTo>
                <a:lnTo>
                  <a:pt x="699088" y="203358"/>
                </a:lnTo>
                <a:lnTo>
                  <a:pt x="688063" y="194691"/>
                </a:lnTo>
                <a:close/>
              </a:path>
              <a:path w="2564765" h="262889">
                <a:moveTo>
                  <a:pt x="856441" y="137160"/>
                </a:moveTo>
                <a:lnTo>
                  <a:pt x="802363" y="137160"/>
                </a:lnTo>
                <a:lnTo>
                  <a:pt x="802296" y="143756"/>
                </a:lnTo>
                <a:lnTo>
                  <a:pt x="801291" y="157043"/>
                </a:lnTo>
                <a:lnTo>
                  <a:pt x="785218" y="193548"/>
                </a:lnTo>
                <a:lnTo>
                  <a:pt x="738736" y="214503"/>
                </a:lnTo>
                <a:lnTo>
                  <a:pt x="833601" y="214503"/>
                </a:lnTo>
                <a:lnTo>
                  <a:pt x="839058" y="206811"/>
                </a:lnTo>
                <a:lnTo>
                  <a:pt x="848940" y="184499"/>
                </a:lnTo>
                <a:lnTo>
                  <a:pt x="854869" y="159377"/>
                </a:lnTo>
                <a:lnTo>
                  <a:pt x="856441" y="137160"/>
                </a:lnTo>
                <a:close/>
              </a:path>
              <a:path w="2564765" h="262889">
                <a:moveTo>
                  <a:pt x="747499" y="0"/>
                </a:moveTo>
                <a:lnTo>
                  <a:pt x="708351" y="6191"/>
                </a:lnTo>
                <a:lnTo>
                  <a:pt x="665179" y="37957"/>
                </a:lnTo>
                <a:lnTo>
                  <a:pt x="649963" y="87249"/>
                </a:lnTo>
                <a:lnTo>
                  <a:pt x="651534" y="105632"/>
                </a:lnTo>
                <a:lnTo>
                  <a:pt x="675109" y="148209"/>
                </a:lnTo>
                <a:lnTo>
                  <a:pt x="719400" y="168568"/>
                </a:lnTo>
                <a:lnTo>
                  <a:pt x="736831" y="169926"/>
                </a:lnTo>
                <a:lnTo>
                  <a:pt x="746618" y="169330"/>
                </a:lnTo>
                <a:lnTo>
                  <a:pt x="783003" y="155376"/>
                </a:lnTo>
                <a:lnTo>
                  <a:pt x="802363" y="137160"/>
                </a:lnTo>
                <a:lnTo>
                  <a:pt x="856441" y="137160"/>
                </a:lnTo>
                <a:lnTo>
                  <a:pt x="856846" y="131445"/>
                </a:lnTo>
                <a:lnTo>
                  <a:pt x="856541" y="123444"/>
                </a:lnTo>
                <a:lnTo>
                  <a:pt x="752071" y="123444"/>
                </a:lnTo>
                <a:lnTo>
                  <a:pt x="742712" y="122848"/>
                </a:lnTo>
                <a:lnTo>
                  <a:pt x="708637" y="101822"/>
                </a:lnTo>
                <a:lnTo>
                  <a:pt x="705208" y="85344"/>
                </a:lnTo>
                <a:lnTo>
                  <a:pt x="705970" y="78295"/>
                </a:lnTo>
                <a:lnTo>
                  <a:pt x="740403" y="48720"/>
                </a:lnTo>
                <a:lnTo>
                  <a:pt x="750166" y="48006"/>
                </a:lnTo>
                <a:lnTo>
                  <a:pt x="837117" y="48006"/>
                </a:lnTo>
                <a:lnTo>
                  <a:pt x="831414" y="39243"/>
                </a:lnTo>
                <a:lnTo>
                  <a:pt x="796290" y="10287"/>
                </a:lnTo>
                <a:lnTo>
                  <a:pt x="765239" y="1143"/>
                </a:lnTo>
                <a:lnTo>
                  <a:pt x="747499" y="0"/>
                </a:lnTo>
                <a:close/>
              </a:path>
              <a:path w="2564765" h="262889">
                <a:moveTo>
                  <a:pt x="837117" y="48006"/>
                </a:moveTo>
                <a:lnTo>
                  <a:pt x="750166" y="48006"/>
                </a:lnTo>
                <a:lnTo>
                  <a:pt x="761786" y="48958"/>
                </a:lnTo>
                <a:lnTo>
                  <a:pt x="771883" y="51816"/>
                </a:lnTo>
                <a:lnTo>
                  <a:pt x="800362" y="89535"/>
                </a:lnTo>
                <a:lnTo>
                  <a:pt x="801982" y="99822"/>
                </a:lnTo>
                <a:lnTo>
                  <a:pt x="791576" y="110156"/>
                </a:lnTo>
                <a:lnTo>
                  <a:pt x="779788" y="117538"/>
                </a:lnTo>
                <a:lnTo>
                  <a:pt x="766620" y="121967"/>
                </a:lnTo>
                <a:lnTo>
                  <a:pt x="752071" y="123444"/>
                </a:lnTo>
                <a:lnTo>
                  <a:pt x="856541" y="123444"/>
                </a:lnTo>
                <a:lnTo>
                  <a:pt x="850631" y="80367"/>
                </a:lnTo>
                <a:lnTo>
                  <a:pt x="839534" y="51720"/>
                </a:lnTo>
                <a:lnTo>
                  <a:pt x="837117" y="48006"/>
                </a:lnTo>
                <a:close/>
              </a:path>
              <a:path w="2564765" h="262889">
                <a:moveTo>
                  <a:pt x="1047066" y="4191"/>
                </a:moveTo>
                <a:lnTo>
                  <a:pt x="992964" y="4191"/>
                </a:lnTo>
                <a:lnTo>
                  <a:pt x="992964" y="258318"/>
                </a:lnTo>
                <a:lnTo>
                  <a:pt x="1047066" y="258318"/>
                </a:lnTo>
                <a:lnTo>
                  <a:pt x="1047066" y="180213"/>
                </a:lnTo>
                <a:lnTo>
                  <a:pt x="1066878" y="156591"/>
                </a:lnTo>
                <a:lnTo>
                  <a:pt x="1129191" y="156591"/>
                </a:lnTo>
                <a:lnTo>
                  <a:pt x="1102692" y="123444"/>
                </a:lnTo>
                <a:lnTo>
                  <a:pt x="1107531" y="117729"/>
                </a:lnTo>
                <a:lnTo>
                  <a:pt x="1047066" y="117729"/>
                </a:lnTo>
                <a:lnTo>
                  <a:pt x="1047066" y="4191"/>
                </a:lnTo>
                <a:close/>
              </a:path>
              <a:path w="2564765" h="262889">
                <a:moveTo>
                  <a:pt x="1129191" y="156591"/>
                </a:moveTo>
                <a:lnTo>
                  <a:pt x="1066878" y="156591"/>
                </a:lnTo>
                <a:lnTo>
                  <a:pt x="1143840" y="258318"/>
                </a:lnTo>
                <a:lnTo>
                  <a:pt x="1210515" y="258318"/>
                </a:lnTo>
                <a:lnTo>
                  <a:pt x="1129191" y="156591"/>
                </a:lnTo>
                <a:close/>
              </a:path>
              <a:path w="2564765" h="262889">
                <a:moveTo>
                  <a:pt x="1203657" y="4191"/>
                </a:moveTo>
                <a:lnTo>
                  <a:pt x="1136982" y="4191"/>
                </a:lnTo>
                <a:lnTo>
                  <a:pt x="1047066" y="117729"/>
                </a:lnTo>
                <a:lnTo>
                  <a:pt x="1107531" y="117729"/>
                </a:lnTo>
                <a:lnTo>
                  <a:pt x="1203657" y="4191"/>
                </a:lnTo>
                <a:close/>
              </a:path>
              <a:path w="2564765" h="262889">
                <a:moveTo>
                  <a:pt x="1463779" y="4191"/>
                </a:moveTo>
                <a:lnTo>
                  <a:pt x="1283185" y="4191"/>
                </a:lnTo>
                <a:lnTo>
                  <a:pt x="1268326" y="134112"/>
                </a:lnTo>
                <a:lnTo>
                  <a:pt x="1265135" y="155995"/>
                </a:lnTo>
                <a:lnTo>
                  <a:pt x="1251562" y="198501"/>
                </a:lnTo>
                <a:lnTo>
                  <a:pt x="1219939" y="214884"/>
                </a:lnTo>
                <a:lnTo>
                  <a:pt x="1219939" y="262890"/>
                </a:lnTo>
                <a:lnTo>
                  <a:pt x="1264039" y="254960"/>
                </a:lnTo>
                <a:lnTo>
                  <a:pt x="1298234" y="224028"/>
                </a:lnTo>
                <a:lnTo>
                  <a:pt x="1312658" y="188190"/>
                </a:lnTo>
                <a:lnTo>
                  <a:pt x="1322047" y="137922"/>
                </a:lnTo>
                <a:lnTo>
                  <a:pt x="1331953" y="51816"/>
                </a:lnTo>
                <a:lnTo>
                  <a:pt x="1463779" y="51816"/>
                </a:lnTo>
                <a:lnTo>
                  <a:pt x="1463779" y="4191"/>
                </a:lnTo>
                <a:close/>
              </a:path>
              <a:path w="2564765" h="262889">
                <a:moveTo>
                  <a:pt x="1463779" y="51816"/>
                </a:moveTo>
                <a:lnTo>
                  <a:pt x="1409296" y="51816"/>
                </a:lnTo>
                <a:lnTo>
                  <a:pt x="1409296" y="258318"/>
                </a:lnTo>
                <a:lnTo>
                  <a:pt x="1463779" y="258318"/>
                </a:lnTo>
                <a:lnTo>
                  <a:pt x="1463779" y="51816"/>
                </a:lnTo>
                <a:close/>
              </a:path>
              <a:path w="2564765" h="262889">
                <a:moveTo>
                  <a:pt x="1884352" y="0"/>
                </a:moveTo>
                <a:lnTo>
                  <a:pt x="1831202" y="9239"/>
                </a:lnTo>
                <a:lnTo>
                  <a:pt x="1787578" y="36957"/>
                </a:lnTo>
                <a:lnTo>
                  <a:pt x="1758717" y="78867"/>
                </a:lnTo>
                <a:lnTo>
                  <a:pt x="1749097" y="131445"/>
                </a:lnTo>
                <a:lnTo>
                  <a:pt x="1751502" y="159091"/>
                </a:lnTo>
                <a:lnTo>
                  <a:pt x="1770742" y="206525"/>
                </a:lnTo>
                <a:lnTo>
                  <a:pt x="1808199" y="242316"/>
                </a:lnTo>
                <a:lnTo>
                  <a:pt x="1856586" y="260604"/>
                </a:lnTo>
                <a:lnTo>
                  <a:pt x="1884352" y="262890"/>
                </a:lnTo>
                <a:lnTo>
                  <a:pt x="1917285" y="258984"/>
                </a:lnTo>
                <a:lnTo>
                  <a:pt x="1945979" y="247269"/>
                </a:lnTo>
                <a:lnTo>
                  <a:pt x="1970434" y="227742"/>
                </a:lnTo>
                <a:lnTo>
                  <a:pt x="1979944" y="214884"/>
                </a:lnTo>
                <a:lnTo>
                  <a:pt x="1884352" y="214884"/>
                </a:lnTo>
                <a:lnTo>
                  <a:pt x="1867778" y="213407"/>
                </a:lnTo>
                <a:lnTo>
                  <a:pt x="1827202" y="191262"/>
                </a:lnTo>
                <a:lnTo>
                  <a:pt x="1806128" y="148756"/>
                </a:lnTo>
                <a:lnTo>
                  <a:pt x="1804723" y="131445"/>
                </a:lnTo>
                <a:lnTo>
                  <a:pt x="1806128" y="114133"/>
                </a:lnTo>
                <a:lnTo>
                  <a:pt x="1827202" y="71628"/>
                </a:lnTo>
                <a:lnTo>
                  <a:pt x="1867778" y="49482"/>
                </a:lnTo>
                <a:lnTo>
                  <a:pt x="1884352" y="48006"/>
                </a:lnTo>
                <a:lnTo>
                  <a:pt x="1980384" y="48006"/>
                </a:lnTo>
                <a:lnTo>
                  <a:pt x="1970863" y="34932"/>
                </a:lnTo>
                <a:lnTo>
                  <a:pt x="1946550" y="15525"/>
                </a:lnTo>
                <a:lnTo>
                  <a:pt x="1917713" y="3881"/>
                </a:lnTo>
                <a:lnTo>
                  <a:pt x="1884352" y="0"/>
                </a:lnTo>
                <a:close/>
              </a:path>
              <a:path w="2564765" h="262889">
                <a:moveTo>
                  <a:pt x="1652920" y="4191"/>
                </a:moveTo>
                <a:lnTo>
                  <a:pt x="1585102" y="4191"/>
                </a:lnTo>
                <a:lnTo>
                  <a:pt x="1486804" y="258318"/>
                </a:lnTo>
                <a:lnTo>
                  <a:pt x="1548526" y="258318"/>
                </a:lnTo>
                <a:lnTo>
                  <a:pt x="1564528" y="215265"/>
                </a:lnTo>
                <a:lnTo>
                  <a:pt x="1734248" y="215265"/>
                </a:lnTo>
                <a:lnTo>
                  <a:pt x="1715898" y="167640"/>
                </a:lnTo>
                <a:lnTo>
                  <a:pt x="1579387" y="167640"/>
                </a:lnTo>
                <a:lnTo>
                  <a:pt x="1619011" y="58293"/>
                </a:lnTo>
                <a:lnTo>
                  <a:pt x="1673766" y="58293"/>
                </a:lnTo>
                <a:lnTo>
                  <a:pt x="1652920" y="4191"/>
                </a:lnTo>
                <a:close/>
              </a:path>
              <a:path w="2564765" h="262889">
                <a:moveTo>
                  <a:pt x="1734248" y="215265"/>
                </a:moveTo>
                <a:lnTo>
                  <a:pt x="1673494" y="215265"/>
                </a:lnTo>
                <a:lnTo>
                  <a:pt x="1689115" y="258318"/>
                </a:lnTo>
                <a:lnTo>
                  <a:pt x="1750837" y="258318"/>
                </a:lnTo>
                <a:lnTo>
                  <a:pt x="1734248" y="215265"/>
                </a:lnTo>
                <a:close/>
              </a:path>
              <a:path w="2564765" h="262889">
                <a:moveTo>
                  <a:pt x="1944169" y="177927"/>
                </a:moveTo>
                <a:lnTo>
                  <a:pt x="1911212" y="209097"/>
                </a:lnTo>
                <a:lnTo>
                  <a:pt x="1884352" y="214884"/>
                </a:lnTo>
                <a:lnTo>
                  <a:pt x="1979944" y="214884"/>
                </a:lnTo>
                <a:lnTo>
                  <a:pt x="1990651" y="200406"/>
                </a:lnTo>
                <a:lnTo>
                  <a:pt x="1944169" y="177927"/>
                </a:lnTo>
                <a:close/>
              </a:path>
              <a:path w="2564765" h="262889">
                <a:moveTo>
                  <a:pt x="1673766" y="58293"/>
                </a:moveTo>
                <a:lnTo>
                  <a:pt x="1619011" y="58293"/>
                </a:lnTo>
                <a:lnTo>
                  <a:pt x="1658635" y="167640"/>
                </a:lnTo>
                <a:lnTo>
                  <a:pt x="1715898" y="167640"/>
                </a:lnTo>
                <a:lnTo>
                  <a:pt x="1673766" y="58293"/>
                </a:lnTo>
                <a:close/>
              </a:path>
              <a:path w="2564765" h="262889">
                <a:moveTo>
                  <a:pt x="1980384" y="48006"/>
                </a:moveTo>
                <a:lnTo>
                  <a:pt x="1884352" y="48006"/>
                </a:lnTo>
                <a:lnTo>
                  <a:pt x="1893686" y="48672"/>
                </a:lnTo>
                <a:lnTo>
                  <a:pt x="1902640" y="50673"/>
                </a:lnTo>
                <a:lnTo>
                  <a:pt x="1939478" y="77319"/>
                </a:lnTo>
                <a:lnTo>
                  <a:pt x="1944169" y="84963"/>
                </a:lnTo>
                <a:lnTo>
                  <a:pt x="1990651" y="62103"/>
                </a:lnTo>
                <a:lnTo>
                  <a:pt x="1980384" y="48006"/>
                </a:lnTo>
                <a:close/>
              </a:path>
              <a:path w="2564765" h="262889">
                <a:moveTo>
                  <a:pt x="2145908" y="0"/>
                </a:moveTo>
                <a:lnTo>
                  <a:pt x="2092759" y="9239"/>
                </a:lnTo>
                <a:lnTo>
                  <a:pt x="2049134" y="36957"/>
                </a:lnTo>
                <a:lnTo>
                  <a:pt x="2020274" y="78867"/>
                </a:lnTo>
                <a:lnTo>
                  <a:pt x="2010653" y="131445"/>
                </a:lnTo>
                <a:lnTo>
                  <a:pt x="2013058" y="159091"/>
                </a:lnTo>
                <a:lnTo>
                  <a:pt x="2032299" y="206525"/>
                </a:lnTo>
                <a:lnTo>
                  <a:pt x="2069756" y="242316"/>
                </a:lnTo>
                <a:lnTo>
                  <a:pt x="2118143" y="260604"/>
                </a:lnTo>
                <a:lnTo>
                  <a:pt x="2145908" y="262890"/>
                </a:lnTo>
                <a:lnTo>
                  <a:pt x="2178841" y="258984"/>
                </a:lnTo>
                <a:lnTo>
                  <a:pt x="2207535" y="247269"/>
                </a:lnTo>
                <a:lnTo>
                  <a:pt x="2231991" y="227742"/>
                </a:lnTo>
                <a:lnTo>
                  <a:pt x="2241500" y="214884"/>
                </a:lnTo>
                <a:lnTo>
                  <a:pt x="2145908" y="214884"/>
                </a:lnTo>
                <a:lnTo>
                  <a:pt x="2129335" y="213407"/>
                </a:lnTo>
                <a:lnTo>
                  <a:pt x="2088758" y="191262"/>
                </a:lnTo>
                <a:lnTo>
                  <a:pt x="2067684" y="148756"/>
                </a:lnTo>
                <a:lnTo>
                  <a:pt x="2066279" y="131445"/>
                </a:lnTo>
                <a:lnTo>
                  <a:pt x="2067684" y="114133"/>
                </a:lnTo>
                <a:lnTo>
                  <a:pt x="2088758" y="71628"/>
                </a:lnTo>
                <a:lnTo>
                  <a:pt x="2129335" y="49482"/>
                </a:lnTo>
                <a:lnTo>
                  <a:pt x="2145908" y="48006"/>
                </a:lnTo>
                <a:lnTo>
                  <a:pt x="2241940" y="48006"/>
                </a:lnTo>
                <a:lnTo>
                  <a:pt x="2232419" y="34932"/>
                </a:lnTo>
                <a:lnTo>
                  <a:pt x="2208107" y="15525"/>
                </a:lnTo>
                <a:lnTo>
                  <a:pt x="2179270" y="3881"/>
                </a:lnTo>
                <a:lnTo>
                  <a:pt x="2145908" y="0"/>
                </a:lnTo>
                <a:close/>
              </a:path>
              <a:path w="2564765" h="262889">
                <a:moveTo>
                  <a:pt x="2205725" y="177927"/>
                </a:moveTo>
                <a:lnTo>
                  <a:pt x="2172769" y="209097"/>
                </a:lnTo>
                <a:lnTo>
                  <a:pt x="2145908" y="214884"/>
                </a:lnTo>
                <a:lnTo>
                  <a:pt x="2241500" y="214884"/>
                </a:lnTo>
                <a:lnTo>
                  <a:pt x="2252207" y="200406"/>
                </a:lnTo>
                <a:lnTo>
                  <a:pt x="2205725" y="177927"/>
                </a:lnTo>
                <a:close/>
              </a:path>
              <a:path w="2564765" h="262889">
                <a:moveTo>
                  <a:pt x="2241940" y="48006"/>
                </a:moveTo>
                <a:lnTo>
                  <a:pt x="2145908" y="48006"/>
                </a:lnTo>
                <a:lnTo>
                  <a:pt x="2155243" y="48672"/>
                </a:lnTo>
                <a:lnTo>
                  <a:pt x="2164196" y="50673"/>
                </a:lnTo>
                <a:lnTo>
                  <a:pt x="2201034" y="77319"/>
                </a:lnTo>
                <a:lnTo>
                  <a:pt x="2205725" y="84963"/>
                </a:lnTo>
                <a:lnTo>
                  <a:pt x="2252207" y="62103"/>
                </a:lnTo>
                <a:lnTo>
                  <a:pt x="2241940" y="48006"/>
                </a:lnTo>
                <a:close/>
              </a:path>
              <a:path w="2564765" h="262889">
                <a:moveTo>
                  <a:pt x="2338517" y="4191"/>
                </a:moveTo>
                <a:lnTo>
                  <a:pt x="2284415" y="4191"/>
                </a:lnTo>
                <a:lnTo>
                  <a:pt x="2284415" y="258318"/>
                </a:lnTo>
                <a:lnTo>
                  <a:pt x="2403287" y="258318"/>
                </a:lnTo>
                <a:lnTo>
                  <a:pt x="2422194" y="256865"/>
                </a:lnTo>
                <a:lnTo>
                  <a:pt x="2465771" y="235077"/>
                </a:lnTo>
                <a:lnTo>
                  <a:pt x="2481843" y="210693"/>
                </a:lnTo>
                <a:lnTo>
                  <a:pt x="2338517" y="210693"/>
                </a:lnTo>
                <a:lnTo>
                  <a:pt x="2338517" y="142113"/>
                </a:lnTo>
                <a:lnTo>
                  <a:pt x="2481690" y="142113"/>
                </a:lnTo>
                <a:lnTo>
                  <a:pt x="2475772" y="130611"/>
                </a:lnTo>
                <a:lnTo>
                  <a:pt x="2438720" y="100393"/>
                </a:lnTo>
                <a:lnTo>
                  <a:pt x="2403287" y="94488"/>
                </a:lnTo>
                <a:lnTo>
                  <a:pt x="2338517" y="94488"/>
                </a:lnTo>
                <a:lnTo>
                  <a:pt x="2338517" y="4191"/>
                </a:lnTo>
                <a:close/>
              </a:path>
              <a:path w="2564765" h="262889">
                <a:moveTo>
                  <a:pt x="2481690" y="142113"/>
                </a:moveTo>
                <a:lnTo>
                  <a:pt x="2396048" y="142113"/>
                </a:lnTo>
                <a:lnTo>
                  <a:pt x="2403858" y="142708"/>
                </a:lnTo>
                <a:lnTo>
                  <a:pt x="2410907" y="144494"/>
                </a:lnTo>
                <a:lnTo>
                  <a:pt x="2433386" y="176403"/>
                </a:lnTo>
                <a:lnTo>
                  <a:pt x="2432719" y="183832"/>
                </a:lnTo>
                <a:lnTo>
                  <a:pt x="2403858" y="210121"/>
                </a:lnTo>
                <a:lnTo>
                  <a:pt x="2396048" y="210693"/>
                </a:lnTo>
                <a:lnTo>
                  <a:pt x="2481843" y="210693"/>
                </a:lnTo>
                <a:lnTo>
                  <a:pt x="2482916" y="208597"/>
                </a:lnTo>
                <a:lnTo>
                  <a:pt x="2487202" y="193214"/>
                </a:lnTo>
                <a:lnTo>
                  <a:pt x="2488631" y="176403"/>
                </a:lnTo>
                <a:lnTo>
                  <a:pt x="2487202" y="159758"/>
                </a:lnTo>
                <a:lnTo>
                  <a:pt x="2482916" y="144494"/>
                </a:lnTo>
                <a:lnTo>
                  <a:pt x="2481690" y="142113"/>
                </a:lnTo>
                <a:close/>
              </a:path>
              <a:path w="2564765" h="262889">
                <a:moveTo>
                  <a:pt x="2564450" y="4191"/>
                </a:moveTo>
                <a:lnTo>
                  <a:pt x="2509967" y="4191"/>
                </a:lnTo>
                <a:lnTo>
                  <a:pt x="2509967" y="258318"/>
                </a:lnTo>
                <a:lnTo>
                  <a:pt x="2564450" y="258318"/>
                </a:lnTo>
                <a:lnTo>
                  <a:pt x="2564450" y="4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25472" y="4053621"/>
            <a:ext cx="2083435" cy="262890"/>
          </a:xfrm>
          <a:custGeom>
            <a:avLst/>
            <a:gdLst/>
            <a:ahLst/>
            <a:cxnLst/>
            <a:rect l="l" t="t" r="r" b="b"/>
            <a:pathLst>
              <a:path w="2083434" h="262889">
                <a:moveTo>
                  <a:pt x="127253" y="73914"/>
                </a:moveTo>
                <a:lnTo>
                  <a:pt x="73151" y="73914"/>
                </a:lnTo>
                <a:lnTo>
                  <a:pt x="73151" y="258318"/>
                </a:lnTo>
                <a:lnTo>
                  <a:pt x="127253" y="258318"/>
                </a:lnTo>
                <a:lnTo>
                  <a:pt x="127253" y="73914"/>
                </a:lnTo>
                <a:close/>
              </a:path>
              <a:path w="2083434" h="262889">
                <a:moveTo>
                  <a:pt x="127253" y="4191"/>
                </a:moveTo>
                <a:lnTo>
                  <a:pt x="80009" y="4191"/>
                </a:lnTo>
                <a:lnTo>
                  <a:pt x="0" y="84582"/>
                </a:lnTo>
                <a:lnTo>
                  <a:pt x="30860" y="116967"/>
                </a:lnTo>
                <a:lnTo>
                  <a:pt x="73151" y="73914"/>
                </a:lnTo>
                <a:lnTo>
                  <a:pt x="127253" y="73914"/>
                </a:lnTo>
                <a:lnTo>
                  <a:pt x="127253" y="4191"/>
                </a:lnTo>
                <a:close/>
              </a:path>
              <a:path w="2083434" h="262889">
                <a:moveTo>
                  <a:pt x="270560" y="381"/>
                </a:moveTo>
                <a:lnTo>
                  <a:pt x="224126" y="11310"/>
                </a:lnTo>
                <a:lnTo>
                  <a:pt x="190169" y="41624"/>
                </a:lnTo>
                <a:lnTo>
                  <a:pt x="171405" y="83010"/>
                </a:lnTo>
                <a:lnTo>
                  <a:pt x="165404" y="131445"/>
                </a:lnTo>
                <a:lnTo>
                  <a:pt x="166071" y="148256"/>
                </a:lnTo>
                <a:lnTo>
                  <a:pt x="176072" y="194691"/>
                </a:lnTo>
                <a:lnTo>
                  <a:pt x="199790" y="232981"/>
                </a:lnTo>
                <a:lnTo>
                  <a:pt x="238366" y="258032"/>
                </a:lnTo>
                <a:lnTo>
                  <a:pt x="270560" y="262890"/>
                </a:lnTo>
                <a:lnTo>
                  <a:pt x="287253" y="261675"/>
                </a:lnTo>
                <a:lnTo>
                  <a:pt x="329615" y="243459"/>
                </a:lnTo>
                <a:lnTo>
                  <a:pt x="354582" y="214884"/>
                </a:lnTo>
                <a:lnTo>
                  <a:pt x="270560" y="214884"/>
                </a:lnTo>
                <a:lnTo>
                  <a:pt x="258464" y="213455"/>
                </a:lnTo>
                <a:lnTo>
                  <a:pt x="227126" y="179665"/>
                </a:lnTo>
                <a:lnTo>
                  <a:pt x="220268" y="131445"/>
                </a:lnTo>
                <a:lnTo>
                  <a:pt x="221030" y="113538"/>
                </a:lnTo>
                <a:lnTo>
                  <a:pt x="232460" y="71247"/>
                </a:lnTo>
                <a:lnTo>
                  <a:pt x="270560" y="48387"/>
                </a:lnTo>
                <a:lnTo>
                  <a:pt x="354783" y="48387"/>
                </a:lnTo>
                <a:lnTo>
                  <a:pt x="350570" y="41624"/>
                </a:lnTo>
                <a:lnTo>
                  <a:pt x="316780" y="11310"/>
                </a:lnTo>
                <a:lnTo>
                  <a:pt x="287253" y="1595"/>
                </a:lnTo>
                <a:lnTo>
                  <a:pt x="270560" y="381"/>
                </a:lnTo>
                <a:close/>
              </a:path>
              <a:path w="2083434" h="262889">
                <a:moveTo>
                  <a:pt x="354783" y="48387"/>
                </a:moveTo>
                <a:lnTo>
                  <a:pt x="270560" y="48387"/>
                </a:lnTo>
                <a:lnTo>
                  <a:pt x="282633" y="49815"/>
                </a:lnTo>
                <a:lnTo>
                  <a:pt x="292944" y="54102"/>
                </a:lnTo>
                <a:lnTo>
                  <a:pt x="317423" y="97536"/>
                </a:lnTo>
                <a:lnTo>
                  <a:pt x="320471" y="131445"/>
                </a:lnTo>
                <a:lnTo>
                  <a:pt x="319709" y="149375"/>
                </a:lnTo>
                <a:lnTo>
                  <a:pt x="308279" y="192024"/>
                </a:lnTo>
                <a:lnTo>
                  <a:pt x="270560" y="214884"/>
                </a:lnTo>
                <a:lnTo>
                  <a:pt x="354582" y="214884"/>
                </a:lnTo>
                <a:lnTo>
                  <a:pt x="372954" y="164401"/>
                </a:lnTo>
                <a:lnTo>
                  <a:pt x="375716" y="131445"/>
                </a:lnTo>
                <a:lnTo>
                  <a:pt x="375026" y="114633"/>
                </a:lnTo>
                <a:lnTo>
                  <a:pt x="372954" y="98488"/>
                </a:lnTo>
                <a:lnTo>
                  <a:pt x="369501" y="83010"/>
                </a:lnTo>
                <a:lnTo>
                  <a:pt x="364667" y="68199"/>
                </a:lnTo>
                <a:lnTo>
                  <a:pt x="358476" y="54316"/>
                </a:lnTo>
                <a:lnTo>
                  <a:pt x="354783" y="48387"/>
                </a:lnTo>
                <a:close/>
              </a:path>
              <a:path w="2083434" h="262889">
                <a:moveTo>
                  <a:pt x="565445" y="4191"/>
                </a:moveTo>
                <a:lnTo>
                  <a:pt x="511343" y="4191"/>
                </a:lnTo>
                <a:lnTo>
                  <a:pt x="511343" y="258318"/>
                </a:lnTo>
                <a:lnTo>
                  <a:pt x="565445" y="258318"/>
                </a:lnTo>
                <a:lnTo>
                  <a:pt x="565445" y="180213"/>
                </a:lnTo>
                <a:lnTo>
                  <a:pt x="585257" y="156591"/>
                </a:lnTo>
                <a:lnTo>
                  <a:pt x="647569" y="156591"/>
                </a:lnTo>
                <a:lnTo>
                  <a:pt x="621071" y="123444"/>
                </a:lnTo>
                <a:lnTo>
                  <a:pt x="625910" y="117729"/>
                </a:lnTo>
                <a:lnTo>
                  <a:pt x="565445" y="117729"/>
                </a:lnTo>
                <a:lnTo>
                  <a:pt x="565445" y="4191"/>
                </a:lnTo>
                <a:close/>
              </a:path>
              <a:path w="2083434" h="262889">
                <a:moveTo>
                  <a:pt x="647569" y="156591"/>
                </a:moveTo>
                <a:lnTo>
                  <a:pt x="585257" y="156591"/>
                </a:lnTo>
                <a:lnTo>
                  <a:pt x="662219" y="258318"/>
                </a:lnTo>
                <a:lnTo>
                  <a:pt x="728889" y="258318"/>
                </a:lnTo>
                <a:lnTo>
                  <a:pt x="647569" y="156591"/>
                </a:lnTo>
                <a:close/>
              </a:path>
              <a:path w="2083434" h="262889">
                <a:moveTo>
                  <a:pt x="722031" y="4191"/>
                </a:moveTo>
                <a:lnTo>
                  <a:pt x="655361" y="4191"/>
                </a:lnTo>
                <a:lnTo>
                  <a:pt x="565445" y="117729"/>
                </a:lnTo>
                <a:lnTo>
                  <a:pt x="625910" y="117729"/>
                </a:lnTo>
                <a:lnTo>
                  <a:pt x="722031" y="4191"/>
                </a:lnTo>
                <a:close/>
              </a:path>
              <a:path w="2083434" h="262889">
                <a:moveTo>
                  <a:pt x="982165" y="4191"/>
                </a:moveTo>
                <a:lnTo>
                  <a:pt x="801571" y="4191"/>
                </a:lnTo>
                <a:lnTo>
                  <a:pt x="786712" y="134112"/>
                </a:lnTo>
                <a:lnTo>
                  <a:pt x="783522" y="155995"/>
                </a:lnTo>
                <a:lnTo>
                  <a:pt x="769948" y="198501"/>
                </a:lnTo>
                <a:lnTo>
                  <a:pt x="738325" y="214884"/>
                </a:lnTo>
                <a:lnTo>
                  <a:pt x="738325" y="262890"/>
                </a:lnTo>
                <a:lnTo>
                  <a:pt x="782426" y="254960"/>
                </a:lnTo>
                <a:lnTo>
                  <a:pt x="816621" y="224028"/>
                </a:lnTo>
                <a:lnTo>
                  <a:pt x="831044" y="188190"/>
                </a:lnTo>
                <a:lnTo>
                  <a:pt x="840433" y="137922"/>
                </a:lnTo>
                <a:lnTo>
                  <a:pt x="850339" y="51816"/>
                </a:lnTo>
                <a:lnTo>
                  <a:pt x="982165" y="51816"/>
                </a:lnTo>
                <a:lnTo>
                  <a:pt x="982165" y="4191"/>
                </a:lnTo>
                <a:close/>
              </a:path>
              <a:path w="2083434" h="262889">
                <a:moveTo>
                  <a:pt x="982165" y="51816"/>
                </a:moveTo>
                <a:lnTo>
                  <a:pt x="927682" y="51816"/>
                </a:lnTo>
                <a:lnTo>
                  <a:pt x="927682" y="258318"/>
                </a:lnTo>
                <a:lnTo>
                  <a:pt x="982165" y="258318"/>
                </a:lnTo>
                <a:lnTo>
                  <a:pt x="982165" y="51816"/>
                </a:lnTo>
                <a:close/>
              </a:path>
              <a:path w="2083434" h="262889">
                <a:moveTo>
                  <a:pt x="1402726" y="0"/>
                </a:moveTo>
                <a:lnTo>
                  <a:pt x="1349576" y="9239"/>
                </a:lnTo>
                <a:lnTo>
                  <a:pt x="1305952" y="36957"/>
                </a:lnTo>
                <a:lnTo>
                  <a:pt x="1277091" y="78867"/>
                </a:lnTo>
                <a:lnTo>
                  <a:pt x="1267471" y="131445"/>
                </a:lnTo>
                <a:lnTo>
                  <a:pt x="1269876" y="159091"/>
                </a:lnTo>
                <a:lnTo>
                  <a:pt x="1289116" y="206525"/>
                </a:lnTo>
                <a:lnTo>
                  <a:pt x="1326574" y="242316"/>
                </a:lnTo>
                <a:lnTo>
                  <a:pt x="1374961" y="260604"/>
                </a:lnTo>
                <a:lnTo>
                  <a:pt x="1402726" y="262890"/>
                </a:lnTo>
                <a:lnTo>
                  <a:pt x="1435659" y="258984"/>
                </a:lnTo>
                <a:lnTo>
                  <a:pt x="1464353" y="247269"/>
                </a:lnTo>
                <a:lnTo>
                  <a:pt x="1488808" y="227742"/>
                </a:lnTo>
                <a:lnTo>
                  <a:pt x="1498318" y="214884"/>
                </a:lnTo>
                <a:lnTo>
                  <a:pt x="1402726" y="214884"/>
                </a:lnTo>
                <a:lnTo>
                  <a:pt x="1386152" y="213407"/>
                </a:lnTo>
                <a:lnTo>
                  <a:pt x="1345576" y="191262"/>
                </a:lnTo>
                <a:lnTo>
                  <a:pt x="1324502" y="148756"/>
                </a:lnTo>
                <a:lnTo>
                  <a:pt x="1323097" y="131445"/>
                </a:lnTo>
                <a:lnTo>
                  <a:pt x="1324502" y="114133"/>
                </a:lnTo>
                <a:lnTo>
                  <a:pt x="1345576" y="71628"/>
                </a:lnTo>
                <a:lnTo>
                  <a:pt x="1386152" y="49482"/>
                </a:lnTo>
                <a:lnTo>
                  <a:pt x="1402726" y="48006"/>
                </a:lnTo>
                <a:lnTo>
                  <a:pt x="1498758" y="48006"/>
                </a:lnTo>
                <a:lnTo>
                  <a:pt x="1489237" y="34932"/>
                </a:lnTo>
                <a:lnTo>
                  <a:pt x="1464924" y="15525"/>
                </a:lnTo>
                <a:lnTo>
                  <a:pt x="1436087" y="3881"/>
                </a:lnTo>
                <a:lnTo>
                  <a:pt x="1402726" y="0"/>
                </a:lnTo>
                <a:close/>
              </a:path>
              <a:path w="2083434" h="262889">
                <a:moveTo>
                  <a:pt x="1171307" y="4191"/>
                </a:moveTo>
                <a:lnTo>
                  <a:pt x="1103489" y="4191"/>
                </a:lnTo>
                <a:lnTo>
                  <a:pt x="1005191" y="258318"/>
                </a:lnTo>
                <a:lnTo>
                  <a:pt x="1066913" y="258318"/>
                </a:lnTo>
                <a:lnTo>
                  <a:pt x="1082915" y="215265"/>
                </a:lnTo>
                <a:lnTo>
                  <a:pt x="1252635" y="215265"/>
                </a:lnTo>
                <a:lnTo>
                  <a:pt x="1234285" y="167640"/>
                </a:lnTo>
                <a:lnTo>
                  <a:pt x="1097774" y="167640"/>
                </a:lnTo>
                <a:lnTo>
                  <a:pt x="1137398" y="58293"/>
                </a:lnTo>
                <a:lnTo>
                  <a:pt x="1192152" y="58293"/>
                </a:lnTo>
                <a:lnTo>
                  <a:pt x="1171307" y="4191"/>
                </a:lnTo>
                <a:close/>
              </a:path>
              <a:path w="2083434" h="262889">
                <a:moveTo>
                  <a:pt x="1252635" y="215265"/>
                </a:moveTo>
                <a:lnTo>
                  <a:pt x="1191881" y="215265"/>
                </a:lnTo>
                <a:lnTo>
                  <a:pt x="1207502" y="258318"/>
                </a:lnTo>
                <a:lnTo>
                  <a:pt x="1269224" y="258318"/>
                </a:lnTo>
                <a:lnTo>
                  <a:pt x="1252635" y="215265"/>
                </a:lnTo>
                <a:close/>
              </a:path>
              <a:path w="2083434" h="262889">
                <a:moveTo>
                  <a:pt x="1462543" y="177927"/>
                </a:moveTo>
                <a:lnTo>
                  <a:pt x="1429586" y="209097"/>
                </a:lnTo>
                <a:lnTo>
                  <a:pt x="1402726" y="214884"/>
                </a:lnTo>
                <a:lnTo>
                  <a:pt x="1498318" y="214884"/>
                </a:lnTo>
                <a:lnTo>
                  <a:pt x="1509025" y="200406"/>
                </a:lnTo>
                <a:lnTo>
                  <a:pt x="1462543" y="177927"/>
                </a:lnTo>
                <a:close/>
              </a:path>
              <a:path w="2083434" h="262889">
                <a:moveTo>
                  <a:pt x="1192152" y="58293"/>
                </a:moveTo>
                <a:lnTo>
                  <a:pt x="1137398" y="58293"/>
                </a:lnTo>
                <a:lnTo>
                  <a:pt x="1177022" y="167640"/>
                </a:lnTo>
                <a:lnTo>
                  <a:pt x="1234285" y="167640"/>
                </a:lnTo>
                <a:lnTo>
                  <a:pt x="1192152" y="58293"/>
                </a:lnTo>
                <a:close/>
              </a:path>
              <a:path w="2083434" h="262889">
                <a:moveTo>
                  <a:pt x="1498758" y="48006"/>
                </a:moveTo>
                <a:lnTo>
                  <a:pt x="1402726" y="48006"/>
                </a:lnTo>
                <a:lnTo>
                  <a:pt x="1412060" y="48672"/>
                </a:lnTo>
                <a:lnTo>
                  <a:pt x="1421014" y="50673"/>
                </a:lnTo>
                <a:lnTo>
                  <a:pt x="1457852" y="77319"/>
                </a:lnTo>
                <a:lnTo>
                  <a:pt x="1462543" y="84963"/>
                </a:lnTo>
                <a:lnTo>
                  <a:pt x="1509025" y="62103"/>
                </a:lnTo>
                <a:lnTo>
                  <a:pt x="1498758" y="48006"/>
                </a:lnTo>
                <a:close/>
              </a:path>
              <a:path w="2083434" h="262889">
                <a:moveTo>
                  <a:pt x="1664295" y="0"/>
                </a:moveTo>
                <a:lnTo>
                  <a:pt x="1611146" y="9239"/>
                </a:lnTo>
                <a:lnTo>
                  <a:pt x="1567521" y="36957"/>
                </a:lnTo>
                <a:lnTo>
                  <a:pt x="1538660" y="78867"/>
                </a:lnTo>
                <a:lnTo>
                  <a:pt x="1529040" y="131445"/>
                </a:lnTo>
                <a:lnTo>
                  <a:pt x="1531445" y="159091"/>
                </a:lnTo>
                <a:lnTo>
                  <a:pt x="1550686" y="206525"/>
                </a:lnTo>
                <a:lnTo>
                  <a:pt x="1588143" y="242316"/>
                </a:lnTo>
                <a:lnTo>
                  <a:pt x="1636530" y="260604"/>
                </a:lnTo>
                <a:lnTo>
                  <a:pt x="1664295" y="262890"/>
                </a:lnTo>
                <a:lnTo>
                  <a:pt x="1697228" y="258984"/>
                </a:lnTo>
                <a:lnTo>
                  <a:pt x="1725922" y="247269"/>
                </a:lnTo>
                <a:lnTo>
                  <a:pt x="1750377" y="227742"/>
                </a:lnTo>
                <a:lnTo>
                  <a:pt x="1759887" y="214884"/>
                </a:lnTo>
                <a:lnTo>
                  <a:pt x="1664295" y="214884"/>
                </a:lnTo>
                <a:lnTo>
                  <a:pt x="1647722" y="213407"/>
                </a:lnTo>
                <a:lnTo>
                  <a:pt x="1607145" y="191262"/>
                </a:lnTo>
                <a:lnTo>
                  <a:pt x="1586071" y="148756"/>
                </a:lnTo>
                <a:lnTo>
                  <a:pt x="1584666" y="131445"/>
                </a:lnTo>
                <a:lnTo>
                  <a:pt x="1586071" y="114133"/>
                </a:lnTo>
                <a:lnTo>
                  <a:pt x="1607145" y="71628"/>
                </a:lnTo>
                <a:lnTo>
                  <a:pt x="1647722" y="49482"/>
                </a:lnTo>
                <a:lnTo>
                  <a:pt x="1664295" y="48006"/>
                </a:lnTo>
                <a:lnTo>
                  <a:pt x="1760327" y="48006"/>
                </a:lnTo>
                <a:lnTo>
                  <a:pt x="1750806" y="34932"/>
                </a:lnTo>
                <a:lnTo>
                  <a:pt x="1726493" y="15525"/>
                </a:lnTo>
                <a:lnTo>
                  <a:pt x="1697656" y="3881"/>
                </a:lnTo>
                <a:lnTo>
                  <a:pt x="1664295" y="0"/>
                </a:lnTo>
                <a:close/>
              </a:path>
              <a:path w="2083434" h="262889">
                <a:moveTo>
                  <a:pt x="1724112" y="177927"/>
                </a:moveTo>
                <a:lnTo>
                  <a:pt x="1691156" y="209097"/>
                </a:lnTo>
                <a:lnTo>
                  <a:pt x="1664295" y="214884"/>
                </a:lnTo>
                <a:lnTo>
                  <a:pt x="1759887" y="214884"/>
                </a:lnTo>
                <a:lnTo>
                  <a:pt x="1770594" y="200406"/>
                </a:lnTo>
                <a:lnTo>
                  <a:pt x="1724112" y="177927"/>
                </a:lnTo>
                <a:close/>
              </a:path>
              <a:path w="2083434" h="262889">
                <a:moveTo>
                  <a:pt x="1760327" y="48006"/>
                </a:moveTo>
                <a:lnTo>
                  <a:pt x="1664295" y="48006"/>
                </a:lnTo>
                <a:lnTo>
                  <a:pt x="1673630" y="48672"/>
                </a:lnTo>
                <a:lnTo>
                  <a:pt x="1682583" y="50673"/>
                </a:lnTo>
                <a:lnTo>
                  <a:pt x="1719421" y="77319"/>
                </a:lnTo>
                <a:lnTo>
                  <a:pt x="1724112" y="84963"/>
                </a:lnTo>
                <a:lnTo>
                  <a:pt x="1770594" y="62103"/>
                </a:lnTo>
                <a:lnTo>
                  <a:pt x="1760327" y="48006"/>
                </a:lnTo>
                <a:close/>
              </a:path>
              <a:path w="2083434" h="262889">
                <a:moveTo>
                  <a:pt x="1856903" y="4191"/>
                </a:moveTo>
                <a:lnTo>
                  <a:pt x="1802801" y="4191"/>
                </a:lnTo>
                <a:lnTo>
                  <a:pt x="1802801" y="258318"/>
                </a:lnTo>
                <a:lnTo>
                  <a:pt x="1921673" y="258318"/>
                </a:lnTo>
                <a:lnTo>
                  <a:pt x="1940580" y="256865"/>
                </a:lnTo>
                <a:lnTo>
                  <a:pt x="1984157" y="235077"/>
                </a:lnTo>
                <a:lnTo>
                  <a:pt x="2000230" y="210693"/>
                </a:lnTo>
                <a:lnTo>
                  <a:pt x="1856903" y="210693"/>
                </a:lnTo>
                <a:lnTo>
                  <a:pt x="1856903" y="142113"/>
                </a:lnTo>
                <a:lnTo>
                  <a:pt x="2000077" y="142113"/>
                </a:lnTo>
                <a:lnTo>
                  <a:pt x="1994159" y="130611"/>
                </a:lnTo>
                <a:lnTo>
                  <a:pt x="1957106" y="100393"/>
                </a:lnTo>
                <a:lnTo>
                  <a:pt x="1921673" y="94488"/>
                </a:lnTo>
                <a:lnTo>
                  <a:pt x="1856903" y="94488"/>
                </a:lnTo>
                <a:lnTo>
                  <a:pt x="1856903" y="4191"/>
                </a:lnTo>
                <a:close/>
              </a:path>
              <a:path w="2083434" h="262889">
                <a:moveTo>
                  <a:pt x="2000077" y="142113"/>
                </a:moveTo>
                <a:lnTo>
                  <a:pt x="1914434" y="142113"/>
                </a:lnTo>
                <a:lnTo>
                  <a:pt x="1922245" y="142708"/>
                </a:lnTo>
                <a:lnTo>
                  <a:pt x="1929293" y="144494"/>
                </a:lnTo>
                <a:lnTo>
                  <a:pt x="1951772" y="176403"/>
                </a:lnTo>
                <a:lnTo>
                  <a:pt x="1951106" y="183832"/>
                </a:lnTo>
                <a:lnTo>
                  <a:pt x="1922245" y="210121"/>
                </a:lnTo>
                <a:lnTo>
                  <a:pt x="1914434" y="210693"/>
                </a:lnTo>
                <a:lnTo>
                  <a:pt x="2000230" y="210693"/>
                </a:lnTo>
                <a:lnTo>
                  <a:pt x="2001302" y="208597"/>
                </a:lnTo>
                <a:lnTo>
                  <a:pt x="2005589" y="193214"/>
                </a:lnTo>
                <a:lnTo>
                  <a:pt x="2007017" y="176403"/>
                </a:lnTo>
                <a:lnTo>
                  <a:pt x="2005589" y="159758"/>
                </a:lnTo>
                <a:lnTo>
                  <a:pt x="2001302" y="144494"/>
                </a:lnTo>
                <a:lnTo>
                  <a:pt x="2000077" y="142113"/>
                </a:lnTo>
                <a:close/>
              </a:path>
              <a:path w="2083434" h="262889">
                <a:moveTo>
                  <a:pt x="2082836" y="4191"/>
                </a:moveTo>
                <a:lnTo>
                  <a:pt x="2028353" y="4191"/>
                </a:lnTo>
                <a:lnTo>
                  <a:pt x="2028353" y="258318"/>
                </a:lnTo>
                <a:lnTo>
                  <a:pt x="2082836" y="258318"/>
                </a:lnTo>
                <a:lnTo>
                  <a:pt x="2082836" y="4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7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5" y="0"/>
                </a:moveTo>
                <a:lnTo>
                  <a:pt x="0" y="0"/>
                </a:lnTo>
                <a:lnTo>
                  <a:pt x="1499" y="22247"/>
                </a:lnTo>
                <a:lnTo>
                  <a:pt x="10652" y="66987"/>
                </a:lnTo>
                <a:lnTo>
                  <a:pt x="25404" y="109417"/>
                </a:lnTo>
                <a:lnTo>
                  <a:pt x="45344" y="149127"/>
                </a:lnTo>
                <a:lnTo>
                  <a:pt x="70061" y="185706"/>
                </a:lnTo>
                <a:lnTo>
                  <a:pt x="99144" y="218743"/>
                </a:lnTo>
                <a:lnTo>
                  <a:pt x="132180" y="247825"/>
                </a:lnTo>
                <a:lnTo>
                  <a:pt x="168759" y="272542"/>
                </a:lnTo>
                <a:lnTo>
                  <a:pt x="208470" y="292482"/>
                </a:lnTo>
                <a:lnTo>
                  <a:pt x="250900" y="307235"/>
                </a:lnTo>
                <a:lnTo>
                  <a:pt x="295639" y="316388"/>
                </a:lnTo>
                <a:lnTo>
                  <a:pt x="342276" y="319530"/>
                </a:lnTo>
                <a:lnTo>
                  <a:pt x="389002" y="316388"/>
                </a:lnTo>
                <a:lnTo>
                  <a:pt x="433799" y="307235"/>
                </a:lnTo>
                <a:lnTo>
                  <a:pt x="476261" y="292482"/>
                </a:lnTo>
                <a:lnTo>
                  <a:pt x="515981" y="272542"/>
                </a:lnTo>
                <a:lnTo>
                  <a:pt x="552552" y="247825"/>
                </a:lnTo>
                <a:lnTo>
                  <a:pt x="585567" y="218743"/>
                </a:lnTo>
                <a:lnTo>
                  <a:pt x="614619" y="185706"/>
                </a:lnTo>
                <a:lnTo>
                  <a:pt x="639301" y="149127"/>
                </a:lnTo>
                <a:lnTo>
                  <a:pt x="659206" y="109417"/>
                </a:lnTo>
                <a:lnTo>
                  <a:pt x="673929" y="66987"/>
                </a:lnTo>
                <a:lnTo>
                  <a:pt x="683060" y="22247"/>
                </a:lnTo>
                <a:lnTo>
                  <a:pt x="68455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43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89"/>
                </a:lnTo>
                <a:lnTo>
                  <a:pt x="133824" y="56206"/>
                </a:lnTo>
                <a:lnTo>
                  <a:pt x="100787" y="85288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4"/>
                </a:lnTo>
                <a:lnTo>
                  <a:pt x="12295" y="237044"/>
                </a:lnTo>
                <a:lnTo>
                  <a:pt x="3142" y="281783"/>
                </a:lnTo>
                <a:lnTo>
                  <a:pt x="0" y="328420"/>
                </a:lnTo>
                <a:lnTo>
                  <a:pt x="3142" y="375056"/>
                </a:lnTo>
                <a:lnTo>
                  <a:pt x="12295" y="419796"/>
                </a:lnTo>
                <a:lnTo>
                  <a:pt x="27047" y="462226"/>
                </a:lnTo>
                <a:lnTo>
                  <a:pt x="46988" y="501936"/>
                </a:lnTo>
                <a:lnTo>
                  <a:pt x="71705" y="538515"/>
                </a:lnTo>
                <a:lnTo>
                  <a:pt x="100787" y="571552"/>
                </a:lnTo>
                <a:lnTo>
                  <a:pt x="133824" y="600634"/>
                </a:lnTo>
                <a:lnTo>
                  <a:pt x="170403" y="625351"/>
                </a:lnTo>
                <a:lnTo>
                  <a:pt x="210113" y="645291"/>
                </a:lnTo>
                <a:lnTo>
                  <a:pt x="243332" y="656841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60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7"/>
                </a:lnTo>
                <a:lnTo>
                  <a:pt x="133824" y="71704"/>
                </a:lnTo>
                <a:lnTo>
                  <a:pt x="100787" y="100787"/>
                </a:lnTo>
                <a:lnTo>
                  <a:pt x="71705" y="133823"/>
                </a:lnTo>
                <a:lnTo>
                  <a:pt x="46988" y="170402"/>
                </a:lnTo>
                <a:lnTo>
                  <a:pt x="27047" y="210112"/>
                </a:lnTo>
                <a:lnTo>
                  <a:pt x="12295" y="252542"/>
                </a:lnTo>
                <a:lnTo>
                  <a:pt x="3142" y="297281"/>
                </a:lnTo>
                <a:lnTo>
                  <a:pt x="0" y="343918"/>
                </a:lnTo>
                <a:lnTo>
                  <a:pt x="3142" y="390555"/>
                </a:lnTo>
                <a:lnTo>
                  <a:pt x="12295" y="435294"/>
                </a:lnTo>
                <a:lnTo>
                  <a:pt x="27047" y="477724"/>
                </a:lnTo>
                <a:lnTo>
                  <a:pt x="46988" y="517435"/>
                </a:lnTo>
                <a:lnTo>
                  <a:pt x="71705" y="554014"/>
                </a:lnTo>
                <a:lnTo>
                  <a:pt x="100787" y="587050"/>
                </a:lnTo>
                <a:lnTo>
                  <a:pt x="133824" y="616132"/>
                </a:lnTo>
                <a:lnTo>
                  <a:pt x="170403" y="640849"/>
                </a:lnTo>
                <a:lnTo>
                  <a:pt x="210113" y="660790"/>
                </a:lnTo>
                <a:lnTo>
                  <a:pt x="252544" y="675542"/>
                </a:lnTo>
                <a:lnTo>
                  <a:pt x="297283" y="684695"/>
                </a:lnTo>
                <a:lnTo>
                  <a:pt x="343919" y="687837"/>
                </a:lnTo>
                <a:lnTo>
                  <a:pt x="390645" y="684695"/>
                </a:lnTo>
                <a:lnTo>
                  <a:pt x="435442" y="675542"/>
                </a:lnTo>
                <a:lnTo>
                  <a:pt x="477904" y="660790"/>
                </a:lnTo>
                <a:lnTo>
                  <a:pt x="517624" y="640849"/>
                </a:lnTo>
                <a:lnTo>
                  <a:pt x="554195" y="616132"/>
                </a:lnTo>
                <a:lnTo>
                  <a:pt x="587210" y="587050"/>
                </a:lnTo>
                <a:lnTo>
                  <a:pt x="616262" y="554014"/>
                </a:lnTo>
                <a:lnTo>
                  <a:pt x="640944" y="517435"/>
                </a:lnTo>
                <a:lnTo>
                  <a:pt x="660850" y="477724"/>
                </a:lnTo>
                <a:lnTo>
                  <a:pt x="675572" y="435294"/>
                </a:lnTo>
                <a:lnTo>
                  <a:pt x="684704" y="390555"/>
                </a:lnTo>
                <a:lnTo>
                  <a:pt x="687838" y="343918"/>
                </a:lnTo>
                <a:lnTo>
                  <a:pt x="684695" y="297281"/>
                </a:lnTo>
                <a:lnTo>
                  <a:pt x="675542" y="252542"/>
                </a:lnTo>
                <a:lnTo>
                  <a:pt x="660790" y="210112"/>
                </a:lnTo>
                <a:lnTo>
                  <a:pt x="640850" y="170402"/>
                </a:lnTo>
                <a:lnTo>
                  <a:pt x="616133" y="133823"/>
                </a:lnTo>
                <a:lnTo>
                  <a:pt x="587050" y="100787"/>
                </a:lnTo>
                <a:lnTo>
                  <a:pt x="554014" y="71704"/>
                </a:lnTo>
                <a:lnTo>
                  <a:pt x="517435" y="46987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67357" y="2704617"/>
            <a:ext cx="4076700" cy="947865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728511" y="12944435"/>
            <a:ext cx="191770" cy="259079"/>
          </a:xfrm>
          <a:custGeom>
            <a:avLst/>
            <a:gdLst/>
            <a:ahLst/>
            <a:cxnLst/>
            <a:rect l="l" t="t" r="r" b="b"/>
            <a:pathLst>
              <a:path w="191769" h="259080">
                <a:moveTo>
                  <a:pt x="174498" y="0"/>
                </a:moveTo>
                <a:lnTo>
                  <a:pt x="8001" y="0"/>
                </a:lnTo>
                <a:lnTo>
                  <a:pt x="8001" y="142113"/>
                </a:lnTo>
                <a:lnTo>
                  <a:pt x="39624" y="151257"/>
                </a:lnTo>
                <a:lnTo>
                  <a:pt x="51816" y="141589"/>
                </a:lnTo>
                <a:lnTo>
                  <a:pt x="65151" y="134683"/>
                </a:lnTo>
                <a:lnTo>
                  <a:pt x="79629" y="130540"/>
                </a:lnTo>
                <a:lnTo>
                  <a:pt x="95250" y="129159"/>
                </a:lnTo>
                <a:lnTo>
                  <a:pt x="106275" y="129944"/>
                </a:lnTo>
                <a:lnTo>
                  <a:pt x="142779" y="156019"/>
                </a:lnTo>
                <a:lnTo>
                  <a:pt x="146304" y="174498"/>
                </a:lnTo>
                <a:lnTo>
                  <a:pt x="145399" y="183642"/>
                </a:lnTo>
                <a:lnTo>
                  <a:pt x="115347" y="215931"/>
                </a:lnTo>
                <a:lnTo>
                  <a:pt x="94107" y="219075"/>
                </a:lnTo>
                <a:lnTo>
                  <a:pt x="74104" y="217193"/>
                </a:lnTo>
                <a:lnTo>
                  <a:pt x="56007" y="211550"/>
                </a:lnTo>
                <a:lnTo>
                  <a:pt x="39814" y="202144"/>
                </a:lnTo>
                <a:lnTo>
                  <a:pt x="25527" y="188976"/>
                </a:lnTo>
                <a:lnTo>
                  <a:pt x="0" y="219456"/>
                </a:lnTo>
                <a:lnTo>
                  <a:pt x="18335" y="236624"/>
                </a:lnTo>
                <a:lnTo>
                  <a:pt x="40195" y="248888"/>
                </a:lnTo>
                <a:lnTo>
                  <a:pt x="65579" y="256246"/>
                </a:lnTo>
                <a:lnTo>
                  <a:pt x="94488" y="258699"/>
                </a:lnTo>
                <a:lnTo>
                  <a:pt x="114990" y="257246"/>
                </a:lnTo>
                <a:lnTo>
                  <a:pt x="164211" y="235458"/>
                </a:lnTo>
                <a:lnTo>
                  <a:pt x="189571" y="191238"/>
                </a:lnTo>
                <a:lnTo>
                  <a:pt x="191262" y="172593"/>
                </a:lnTo>
                <a:lnTo>
                  <a:pt x="189761" y="154876"/>
                </a:lnTo>
                <a:lnTo>
                  <a:pt x="167259" y="113157"/>
                </a:lnTo>
                <a:lnTo>
                  <a:pt x="126253" y="92082"/>
                </a:lnTo>
                <a:lnTo>
                  <a:pt x="110109" y="90678"/>
                </a:lnTo>
                <a:lnTo>
                  <a:pt x="93225" y="92059"/>
                </a:lnTo>
                <a:lnTo>
                  <a:pt x="78009" y="96202"/>
                </a:lnTo>
                <a:lnTo>
                  <a:pt x="64460" y="103108"/>
                </a:lnTo>
                <a:lnTo>
                  <a:pt x="52578" y="112776"/>
                </a:lnTo>
                <a:lnTo>
                  <a:pt x="52578" y="39243"/>
                </a:lnTo>
                <a:lnTo>
                  <a:pt x="174498" y="39243"/>
                </a:lnTo>
                <a:lnTo>
                  <a:pt x="1744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3150" y="2704617"/>
            <a:ext cx="4076700" cy="947865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4548" y="2704617"/>
            <a:ext cx="8608098" cy="947865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19503" y="0"/>
            <a:ext cx="4636896" cy="216783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6989" y="1071336"/>
            <a:ext cx="10493730" cy="120713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8487" y="5718060"/>
            <a:ext cx="2486012" cy="24904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7739" y="5768797"/>
            <a:ext cx="2789948" cy="514754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07944" y="5768784"/>
            <a:ext cx="2863824" cy="222928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3739" y="8607693"/>
            <a:ext cx="2776225" cy="9565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05731" y="5832360"/>
            <a:ext cx="3420338" cy="575433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435071" y="8584758"/>
            <a:ext cx="2541358" cy="190601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7488" y="10023773"/>
            <a:ext cx="2991624" cy="29916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395190" cy="13716000"/>
          </a:xfrm>
          <a:custGeom>
            <a:avLst/>
            <a:gdLst/>
            <a:ahLst/>
            <a:cxnLst/>
            <a:rect l="l" t="t" r="r" b="b"/>
            <a:pathLst>
              <a:path w="17395190" h="13716000">
                <a:moveTo>
                  <a:pt x="132717" y="0"/>
                </a:moveTo>
                <a:lnTo>
                  <a:pt x="0" y="0"/>
                </a:lnTo>
                <a:lnTo>
                  <a:pt x="0" y="3393344"/>
                </a:lnTo>
                <a:lnTo>
                  <a:pt x="12443802" y="8817635"/>
                </a:lnTo>
                <a:lnTo>
                  <a:pt x="3824792" y="13716000"/>
                </a:lnTo>
                <a:lnTo>
                  <a:pt x="10143469" y="13716000"/>
                </a:lnTo>
                <a:lnTo>
                  <a:pt x="17394643" y="9620783"/>
                </a:lnTo>
                <a:lnTo>
                  <a:pt x="17394643" y="7460132"/>
                </a:lnTo>
                <a:lnTo>
                  <a:pt x="132717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29877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5" y="0"/>
                </a:moveTo>
                <a:lnTo>
                  <a:pt x="0" y="0"/>
                </a:lnTo>
                <a:lnTo>
                  <a:pt x="1499" y="22247"/>
                </a:lnTo>
                <a:lnTo>
                  <a:pt x="10652" y="66987"/>
                </a:lnTo>
                <a:lnTo>
                  <a:pt x="25404" y="109417"/>
                </a:lnTo>
                <a:lnTo>
                  <a:pt x="45344" y="149127"/>
                </a:lnTo>
                <a:lnTo>
                  <a:pt x="70061" y="185706"/>
                </a:lnTo>
                <a:lnTo>
                  <a:pt x="99144" y="218743"/>
                </a:lnTo>
                <a:lnTo>
                  <a:pt x="132180" y="247825"/>
                </a:lnTo>
                <a:lnTo>
                  <a:pt x="168759" y="272542"/>
                </a:lnTo>
                <a:lnTo>
                  <a:pt x="208470" y="292482"/>
                </a:lnTo>
                <a:lnTo>
                  <a:pt x="250900" y="307235"/>
                </a:lnTo>
                <a:lnTo>
                  <a:pt x="295639" y="316388"/>
                </a:lnTo>
                <a:lnTo>
                  <a:pt x="342276" y="319530"/>
                </a:lnTo>
                <a:lnTo>
                  <a:pt x="389002" y="316388"/>
                </a:lnTo>
                <a:lnTo>
                  <a:pt x="433799" y="307235"/>
                </a:lnTo>
                <a:lnTo>
                  <a:pt x="476261" y="292482"/>
                </a:lnTo>
                <a:lnTo>
                  <a:pt x="515981" y="272542"/>
                </a:lnTo>
                <a:lnTo>
                  <a:pt x="552552" y="247825"/>
                </a:lnTo>
                <a:lnTo>
                  <a:pt x="585567" y="218743"/>
                </a:lnTo>
                <a:lnTo>
                  <a:pt x="614619" y="185706"/>
                </a:lnTo>
                <a:lnTo>
                  <a:pt x="639301" y="149127"/>
                </a:lnTo>
                <a:lnTo>
                  <a:pt x="659206" y="109417"/>
                </a:lnTo>
                <a:lnTo>
                  <a:pt x="673929" y="66987"/>
                </a:lnTo>
                <a:lnTo>
                  <a:pt x="683060" y="22247"/>
                </a:lnTo>
                <a:lnTo>
                  <a:pt x="68455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13067" y="731643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89"/>
                </a:lnTo>
                <a:lnTo>
                  <a:pt x="133824" y="56206"/>
                </a:lnTo>
                <a:lnTo>
                  <a:pt x="100787" y="85288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4"/>
                </a:lnTo>
                <a:lnTo>
                  <a:pt x="12295" y="237044"/>
                </a:lnTo>
                <a:lnTo>
                  <a:pt x="3142" y="281783"/>
                </a:lnTo>
                <a:lnTo>
                  <a:pt x="0" y="328420"/>
                </a:lnTo>
                <a:lnTo>
                  <a:pt x="3142" y="375056"/>
                </a:lnTo>
                <a:lnTo>
                  <a:pt x="12295" y="419796"/>
                </a:lnTo>
                <a:lnTo>
                  <a:pt x="27047" y="462226"/>
                </a:lnTo>
                <a:lnTo>
                  <a:pt x="46988" y="501936"/>
                </a:lnTo>
                <a:lnTo>
                  <a:pt x="71705" y="538515"/>
                </a:lnTo>
                <a:lnTo>
                  <a:pt x="100787" y="571552"/>
                </a:lnTo>
                <a:lnTo>
                  <a:pt x="133824" y="600634"/>
                </a:lnTo>
                <a:lnTo>
                  <a:pt x="170403" y="625351"/>
                </a:lnTo>
                <a:lnTo>
                  <a:pt x="210113" y="645291"/>
                </a:lnTo>
                <a:lnTo>
                  <a:pt x="243332" y="656841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28234" y="1801360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7"/>
                </a:lnTo>
                <a:lnTo>
                  <a:pt x="133824" y="71704"/>
                </a:lnTo>
                <a:lnTo>
                  <a:pt x="100787" y="100787"/>
                </a:lnTo>
                <a:lnTo>
                  <a:pt x="71705" y="133823"/>
                </a:lnTo>
                <a:lnTo>
                  <a:pt x="46988" y="170402"/>
                </a:lnTo>
                <a:lnTo>
                  <a:pt x="27047" y="210112"/>
                </a:lnTo>
                <a:lnTo>
                  <a:pt x="12295" y="252542"/>
                </a:lnTo>
                <a:lnTo>
                  <a:pt x="3142" y="297281"/>
                </a:lnTo>
                <a:lnTo>
                  <a:pt x="0" y="343918"/>
                </a:lnTo>
                <a:lnTo>
                  <a:pt x="3142" y="390555"/>
                </a:lnTo>
                <a:lnTo>
                  <a:pt x="12295" y="435294"/>
                </a:lnTo>
                <a:lnTo>
                  <a:pt x="27047" y="477724"/>
                </a:lnTo>
                <a:lnTo>
                  <a:pt x="46988" y="517435"/>
                </a:lnTo>
                <a:lnTo>
                  <a:pt x="71705" y="554014"/>
                </a:lnTo>
                <a:lnTo>
                  <a:pt x="100787" y="587050"/>
                </a:lnTo>
                <a:lnTo>
                  <a:pt x="133824" y="616132"/>
                </a:lnTo>
                <a:lnTo>
                  <a:pt x="170403" y="640849"/>
                </a:lnTo>
                <a:lnTo>
                  <a:pt x="210113" y="660790"/>
                </a:lnTo>
                <a:lnTo>
                  <a:pt x="252544" y="675542"/>
                </a:lnTo>
                <a:lnTo>
                  <a:pt x="297283" y="684695"/>
                </a:lnTo>
                <a:lnTo>
                  <a:pt x="343919" y="687837"/>
                </a:lnTo>
                <a:lnTo>
                  <a:pt x="390645" y="684695"/>
                </a:lnTo>
                <a:lnTo>
                  <a:pt x="435442" y="675542"/>
                </a:lnTo>
                <a:lnTo>
                  <a:pt x="477904" y="660790"/>
                </a:lnTo>
                <a:lnTo>
                  <a:pt x="517624" y="640849"/>
                </a:lnTo>
                <a:lnTo>
                  <a:pt x="554195" y="616132"/>
                </a:lnTo>
                <a:lnTo>
                  <a:pt x="587210" y="587050"/>
                </a:lnTo>
                <a:lnTo>
                  <a:pt x="616262" y="554014"/>
                </a:lnTo>
                <a:lnTo>
                  <a:pt x="640944" y="517435"/>
                </a:lnTo>
                <a:lnTo>
                  <a:pt x="660850" y="477724"/>
                </a:lnTo>
                <a:lnTo>
                  <a:pt x="675572" y="435294"/>
                </a:lnTo>
                <a:lnTo>
                  <a:pt x="684704" y="390555"/>
                </a:lnTo>
                <a:lnTo>
                  <a:pt x="687838" y="343918"/>
                </a:lnTo>
                <a:lnTo>
                  <a:pt x="684695" y="297281"/>
                </a:lnTo>
                <a:lnTo>
                  <a:pt x="675542" y="252542"/>
                </a:lnTo>
                <a:lnTo>
                  <a:pt x="660790" y="210112"/>
                </a:lnTo>
                <a:lnTo>
                  <a:pt x="640850" y="170402"/>
                </a:lnTo>
                <a:lnTo>
                  <a:pt x="616133" y="133823"/>
                </a:lnTo>
                <a:lnTo>
                  <a:pt x="587050" y="100787"/>
                </a:lnTo>
                <a:lnTo>
                  <a:pt x="554014" y="71704"/>
                </a:lnTo>
                <a:lnTo>
                  <a:pt x="517435" y="46987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22677" y="12940625"/>
            <a:ext cx="198755" cy="262890"/>
          </a:xfrm>
          <a:custGeom>
            <a:avLst/>
            <a:gdLst/>
            <a:ahLst/>
            <a:cxnLst/>
            <a:rect l="l" t="t" r="r" b="b"/>
            <a:pathLst>
              <a:path w="198755" h="262890">
                <a:moveTo>
                  <a:pt x="111945" y="0"/>
                </a:moveTo>
                <a:lnTo>
                  <a:pt x="64605" y="9239"/>
                </a:lnTo>
                <a:lnTo>
                  <a:pt x="29268" y="36956"/>
                </a:lnTo>
                <a:lnTo>
                  <a:pt x="7265" y="79057"/>
                </a:lnTo>
                <a:lnTo>
                  <a:pt x="112" y="128730"/>
                </a:lnTo>
                <a:lnTo>
                  <a:pt x="0" y="133873"/>
                </a:lnTo>
                <a:lnTo>
                  <a:pt x="312" y="144899"/>
                </a:lnTo>
                <a:lnTo>
                  <a:pt x="9456" y="193262"/>
                </a:lnTo>
                <a:lnTo>
                  <a:pt x="30935" y="231933"/>
                </a:lnTo>
                <a:lnTo>
                  <a:pt x="67773" y="256722"/>
                </a:lnTo>
                <a:lnTo>
                  <a:pt x="104706" y="262508"/>
                </a:lnTo>
                <a:lnTo>
                  <a:pt x="124661" y="260984"/>
                </a:lnTo>
                <a:lnTo>
                  <a:pt x="172524" y="238124"/>
                </a:lnTo>
                <a:lnTo>
                  <a:pt x="185053" y="222884"/>
                </a:lnTo>
                <a:lnTo>
                  <a:pt x="102420" y="222884"/>
                </a:lnTo>
                <a:lnTo>
                  <a:pt x="89728" y="221789"/>
                </a:lnTo>
                <a:lnTo>
                  <a:pt x="55509" y="196167"/>
                </a:lnTo>
                <a:lnTo>
                  <a:pt x="45651" y="163448"/>
                </a:lnTo>
                <a:lnTo>
                  <a:pt x="50913" y="156948"/>
                </a:lnTo>
                <a:lnTo>
                  <a:pt x="85560" y="135445"/>
                </a:lnTo>
                <a:lnTo>
                  <a:pt x="101277" y="133349"/>
                </a:lnTo>
                <a:lnTo>
                  <a:pt x="187238" y="133349"/>
                </a:lnTo>
                <a:lnTo>
                  <a:pt x="185782" y="130682"/>
                </a:lnTo>
                <a:lnTo>
                  <a:pt x="45270" y="130682"/>
                </a:lnTo>
                <a:lnTo>
                  <a:pt x="45016" y="129158"/>
                </a:lnTo>
                <a:lnTo>
                  <a:pt x="44889" y="123443"/>
                </a:lnTo>
                <a:lnTo>
                  <a:pt x="46032" y="106584"/>
                </a:lnTo>
                <a:lnTo>
                  <a:pt x="63177" y="64007"/>
                </a:lnTo>
                <a:lnTo>
                  <a:pt x="97467" y="41147"/>
                </a:lnTo>
                <a:lnTo>
                  <a:pt x="111945" y="39623"/>
                </a:lnTo>
                <a:lnTo>
                  <a:pt x="178033" y="39623"/>
                </a:lnTo>
                <a:lnTo>
                  <a:pt x="185097" y="28193"/>
                </a:lnTo>
                <a:lnTo>
                  <a:pt x="169666" y="15859"/>
                </a:lnTo>
                <a:lnTo>
                  <a:pt x="152331" y="7048"/>
                </a:lnTo>
                <a:lnTo>
                  <a:pt x="133090" y="1762"/>
                </a:lnTo>
                <a:lnTo>
                  <a:pt x="111945" y="0"/>
                </a:lnTo>
                <a:close/>
              </a:path>
              <a:path w="198755" h="262890">
                <a:moveTo>
                  <a:pt x="187238" y="133349"/>
                </a:moveTo>
                <a:lnTo>
                  <a:pt x="101277" y="133349"/>
                </a:lnTo>
                <a:lnTo>
                  <a:pt x="112040" y="134088"/>
                </a:lnTo>
                <a:lnTo>
                  <a:pt x="121851" y="136302"/>
                </a:lnTo>
                <a:lnTo>
                  <a:pt x="152545" y="168306"/>
                </a:lnTo>
                <a:lnTo>
                  <a:pt x="153474" y="178688"/>
                </a:lnTo>
                <a:lnTo>
                  <a:pt x="152616" y="187047"/>
                </a:lnTo>
                <a:lnTo>
                  <a:pt x="123565" y="219551"/>
                </a:lnTo>
                <a:lnTo>
                  <a:pt x="102420" y="222884"/>
                </a:lnTo>
                <a:lnTo>
                  <a:pt x="185053" y="222884"/>
                </a:lnTo>
                <a:lnTo>
                  <a:pt x="191955" y="210502"/>
                </a:lnTo>
                <a:lnTo>
                  <a:pt x="196812" y="194548"/>
                </a:lnTo>
                <a:lnTo>
                  <a:pt x="198432" y="177164"/>
                </a:lnTo>
                <a:lnTo>
                  <a:pt x="196908" y="158829"/>
                </a:lnTo>
                <a:lnTo>
                  <a:pt x="192336" y="142684"/>
                </a:lnTo>
                <a:lnTo>
                  <a:pt x="187238" y="133349"/>
                </a:lnTo>
                <a:close/>
              </a:path>
              <a:path w="198755" h="262890">
                <a:moveTo>
                  <a:pt x="113469" y="95249"/>
                </a:moveTo>
                <a:lnTo>
                  <a:pt x="73464" y="105917"/>
                </a:lnTo>
                <a:lnTo>
                  <a:pt x="45270" y="130682"/>
                </a:lnTo>
                <a:lnTo>
                  <a:pt x="185782" y="130682"/>
                </a:lnTo>
                <a:lnTo>
                  <a:pt x="146711" y="100679"/>
                </a:lnTo>
                <a:lnTo>
                  <a:pt x="113469" y="95249"/>
                </a:lnTo>
                <a:close/>
              </a:path>
              <a:path w="198755" h="262890">
                <a:moveTo>
                  <a:pt x="178033" y="39623"/>
                </a:moveTo>
                <a:lnTo>
                  <a:pt x="111945" y="39623"/>
                </a:lnTo>
                <a:lnTo>
                  <a:pt x="126780" y="41028"/>
                </a:lnTo>
                <a:lnTo>
                  <a:pt x="140424" y="45243"/>
                </a:lnTo>
                <a:lnTo>
                  <a:pt x="152878" y="52268"/>
                </a:lnTo>
                <a:lnTo>
                  <a:pt x="164142" y="62102"/>
                </a:lnTo>
                <a:lnTo>
                  <a:pt x="178033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4545" y="2953791"/>
            <a:ext cx="5643359" cy="76349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9054" y="2953791"/>
            <a:ext cx="5643359" cy="763497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57823" y="2953791"/>
            <a:ext cx="5643359" cy="763497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0" y="13208001"/>
            <a:ext cx="18186400" cy="508000"/>
          </a:xfrm>
          <a:custGeom>
            <a:avLst/>
            <a:gdLst/>
            <a:ahLst/>
            <a:cxnLst/>
            <a:rect l="l" t="t" r="r" b="b"/>
            <a:pathLst>
              <a:path w="18186400" h="508000">
                <a:moveTo>
                  <a:pt x="0" y="0"/>
                </a:moveTo>
                <a:lnTo>
                  <a:pt x="0" y="507998"/>
                </a:lnTo>
                <a:lnTo>
                  <a:pt x="18186400" y="507998"/>
                </a:lnTo>
                <a:lnTo>
                  <a:pt x="18184074" y="459074"/>
                </a:lnTo>
                <a:lnTo>
                  <a:pt x="18177239" y="411466"/>
                </a:lnTo>
                <a:lnTo>
                  <a:pt x="18166107" y="365387"/>
                </a:lnTo>
                <a:lnTo>
                  <a:pt x="18150893" y="321049"/>
                </a:lnTo>
                <a:lnTo>
                  <a:pt x="18131807" y="278666"/>
                </a:lnTo>
                <a:lnTo>
                  <a:pt x="18109064" y="238450"/>
                </a:lnTo>
                <a:lnTo>
                  <a:pt x="18082877" y="200614"/>
                </a:lnTo>
                <a:lnTo>
                  <a:pt x="18053458" y="165371"/>
                </a:lnTo>
                <a:lnTo>
                  <a:pt x="18021020" y="132934"/>
                </a:lnTo>
                <a:lnTo>
                  <a:pt x="17985777" y="103516"/>
                </a:lnTo>
                <a:lnTo>
                  <a:pt x="17947940" y="77330"/>
                </a:lnTo>
                <a:lnTo>
                  <a:pt x="17907724" y="54588"/>
                </a:lnTo>
                <a:lnTo>
                  <a:pt x="17865341" y="35504"/>
                </a:lnTo>
                <a:lnTo>
                  <a:pt x="17821004" y="20290"/>
                </a:lnTo>
                <a:lnTo>
                  <a:pt x="17774926" y="9159"/>
                </a:lnTo>
                <a:lnTo>
                  <a:pt x="17727321" y="2325"/>
                </a:lnTo>
                <a:lnTo>
                  <a:pt x="17678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200" y="970368"/>
            <a:ext cx="11735142" cy="13081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90238" y="8689129"/>
            <a:ext cx="3066161" cy="378656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497454"/>
            <a:ext cx="1582750" cy="299162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0" y="9151180"/>
            <a:ext cx="6478270" cy="4565015"/>
          </a:xfrm>
          <a:custGeom>
            <a:avLst/>
            <a:gdLst/>
            <a:ahLst/>
            <a:cxnLst/>
            <a:rect l="l" t="t" r="r" b="b"/>
            <a:pathLst>
              <a:path w="6478270" h="4565015">
                <a:moveTo>
                  <a:pt x="0" y="0"/>
                </a:moveTo>
                <a:lnTo>
                  <a:pt x="0" y="1264876"/>
                </a:lnTo>
                <a:lnTo>
                  <a:pt x="4661382" y="3295288"/>
                </a:lnTo>
                <a:lnTo>
                  <a:pt x="2425899" y="4564818"/>
                </a:lnTo>
                <a:lnTo>
                  <a:pt x="4750183" y="4564818"/>
                </a:lnTo>
                <a:lnTo>
                  <a:pt x="6477977" y="3589738"/>
                </a:lnTo>
                <a:lnTo>
                  <a:pt x="6477977" y="2797550"/>
                </a:lnTo>
                <a:lnTo>
                  <a:pt x="0" y="0"/>
                </a:lnTo>
                <a:close/>
              </a:path>
            </a:pathLst>
          </a:custGeom>
          <a:solidFill>
            <a:srgbClr val="A6DE0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9877" y="0"/>
            <a:ext cx="685165" cy="320040"/>
          </a:xfrm>
          <a:custGeom>
            <a:avLst/>
            <a:gdLst/>
            <a:ahLst/>
            <a:cxnLst/>
            <a:rect l="l" t="t" r="r" b="b"/>
            <a:pathLst>
              <a:path w="685165" h="320040">
                <a:moveTo>
                  <a:pt x="684555" y="0"/>
                </a:moveTo>
                <a:lnTo>
                  <a:pt x="0" y="0"/>
                </a:lnTo>
                <a:lnTo>
                  <a:pt x="1499" y="22247"/>
                </a:lnTo>
                <a:lnTo>
                  <a:pt x="10652" y="66987"/>
                </a:lnTo>
                <a:lnTo>
                  <a:pt x="25404" y="109417"/>
                </a:lnTo>
                <a:lnTo>
                  <a:pt x="45344" y="149127"/>
                </a:lnTo>
                <a:lnTo>
                  <a:pt x="70061" y="185706"/>
                </a:lnTo>
                <a:lnTo>
                  <a:pt x="99144" y="218743"/>
                </a:lnTo>
                <a:lnTo>
                  <a:pt x="132180" y="247825"/>
                </a:lnTo>
                <a:lnTo>
                  <a:pt x="168759" y="272542"/>
                </a:lnTo>
                <a:lnTo>
                  <a:pt x="208470" y="292482"/>
                </a:lnTo>
                <a:lnTo>
                  <a:pt x="250900" y="307235"/>
                </a:lnTo>
                <a:lnTo>
                  <a:pt x="295639" y="316388"/>
                </a:lnTo>
                <a:lnTo>
                  <a:pt x="342276" y="319530"/>
                </a:lnTo>
                <a:lnTo>
                  <a:pt x="389002" y="316388"/>
                </a:lnTo>
                <a:lnTo>
                  <a:pt x="433799" y="307235"/>
                </a:lnTo>
                <a:lnTo>
                  <a:pt x="476261" y="292482"/>
                </a:lnTo>
                <a:lnTo>
                  <a:pt x="515981" y="272542"/>
                </a:lnTo>
                <a:lnTo>
                  <a:pt x="552552" y="247825"/>
                </a:lnTo>
                <a:lnTo>
                  <a:pt x="585567" y="218743"/>
                </a:lnTo>
                <a:lnTo>
                  <a:pt x="614619" y="185706"/>
                </a:lnTo>
                <a:lnTo>
                  <a:pt x="639301" y="149127"/>
                </a:lnTo>
                <a:lnTo>
                  <a:pt x="659206" y="109417"/>
                </a:lnTo>
                <a:lnTo>
                  <a:pt x="673929" y="66987"/>
                </a:lnTo>
                <a:lnTo>
                  <a:pt x="683060" y="22247"/>
                </a:lnTo>
                <a:lnTo>
                  <a:pt x="684555" y="0"/>
                </a:lnTo>
                <a:close/>
              </a:path>
            </a:pathLst>
          </a:custGeom>
          <a:solidFill>
            <a:srgbClr val="7D2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3067" y="731643"/>
            <a:ext cx="243840" cy="657225"/>
          </a:xfrm>
          <a:custGeom>
            <a:avLst/>
            <a:gdLst/>
            <a:ahLst/>
            <a:cxnLst/>
            <a:rect l="l" t="t" r="r" b="b"/>
            <a:pathLst>
              <a:path w="243840" h="657225">
                <a:moveTo>
                  <a:pt x="243332" y="0"/>
                </a:moveTo>
                <a:lnTo>
                  <a:pt x="170403" y="31489"/>
                </a:lnTo>
                <a:lnTo>
                  <a:pt x="133824" y="56206"/>
                </a:lnTo>
                <a:lnTo>
                  <a:pt x="100787" y="85288"/>
                </a:lnTo>
                <a:lnTo>
                  <a:pt x="71705" y="118325"/>
                </a:lnTo>
                <a:lnTo>
                  <a:pt x="46988" y="154904"/>
                </a:lnTo>
                <a:lnTo>
                  <a:pt x="27047" y="194614"/>
                </a:lnTo>
                <a:lnTo>
                  <a:pt x="12295" y="237044"/>
                </a:lnTo>
                <a:lnTo>
                  <a:pt x="3142" y="281783"/>
                </a:lnTo>
                <a:lnTo>
                  <a:pt x="0" y="328420"/>
                </a:lnTo>
                <a:lnTo>
                  <a:pt x="3142" y="375056"/>
                </a:lnTo>
                <a:lnTo>
                  <a:pt x="12295" y="419796"/>
                </a:lnTo>
                <a:lnTo>
                  <a:pt x="27047" y="462226"/>
                </a:lnTo>
                <a:lnTo>
                  <a:pt x="46988" y="501936"/>
                </a:lnTo>
                <a:lnTo>
                  <a:pt x="71705" y="538515"/>
                </a:lnTo>
                <a:lnTo>
                  <a:pt x="100787" y="571552"/>
                </a:lnTo>
                <a:lnTo>
                  <a:pt x="133824" y="600634"/>
                </a:lnTo>
                <a:lnTo>
                  <a:pt x="170403" y="625351"/>
                </a:lnTo>
                <a:lnTo>
                  <a:pt x="210113" y="645291"/>
                </a:lnTo>
                <a:lnTo>
                  <a:pt x="243332" y="656841"/>
                </a:lnTo>
                <a:lnTo>
                  <a:pt x="243332" y="0"/>
                </a:lnTo>
                <a:close/>
              </a:path>
            </a:pathLst>
          </a:custGeom>
          <a:solidFill>
            <a:srgbClr val="7D2D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28234" y="1801360"/>
            <a:ext cx="688340" cy="688340"/>
          </a:xfrm>
          <a:custGeom>
            <a:avLst/>
            <a:gdLst/>
            <a:ahLst/>
            <a:cxnLst/>
            <a:rect l="l" t="t" r="r" b="b"/>
            <a:pathLst>
              <a:path w="688340" h="688339">
                <a:moveTo>
                  <a:pt x="343919" y="0"/>
                </a:moveTo>
                <a:lnTo>
                  <a:pt x="297283" y="3142"/>
                </a:lnTo>
                <a:lnTo>
                  <a:pt x="252544" y="12295"/>
                </a:lnTo>
                <a:lnTo>
                  <a:pt x="210113" y="27047"/>
                </a:lnTo>
                <a:lnTo>
                  <a:pt x="170403" y="46987"/>
                </a:lnTo>
                <a:lnTo>
                  <a:pt x="133824" y="71704"/>
                </a:lnTo>
                <a:lnTo>
                  <a:pt x="100787" y="100787"/>
                </a:lnTo>
                <a:lnTo>
                  <a:pt x="71705" y="133823"/>
                </a:lnTo>
                <a:lnTo>
                  <a:pt x="46988" y="170402"/>
                </a:lnTo>
                <a:lnTo>
                  <a:pt x="27047" y="210112"/>
                </a:lnTo>
                <a:lnTo>
                  <a:pt x="12295" y="252542"/>
                </a:lnTo>
                <a:lnTo>
                  <a:pt x="3142" y="297281"/>
                </a:lnTo>
                <a:lnTo>
                  <a:pt x="0" y="343918"/>
                </a:lnTo>
                <a:lnTo>
                  <a:pt x="3142" y="390555"/>
                </a:lnTo>
                <a:lnTo>
                  <a:pt x="12295" y="435294"/>
                </a:lnTo>
                <a:lnTo>
                  <a:pt x="27047" y="477724"/>
                </a:lnTo>
                <a:lnTo>
                  <a:pt x="46988" y="517435"/>
                </a:lnTo>
                <a:lnTo>
                  <a:pt x="71705" y="554014"/>
                </a:lnTo>
                <a:lnTo>
                  <a:pt x="100787" y="587050"/>
                </a:lnTo>
                <a:lnTo>
                  <a:pt x="133824" y="616132"/>
                </a:lnTo>
                <a:lnTo>
                  <a:pt x="170403" y="640849"/>
                </a:lnTo>
                <a:lnTo>
                  <a:pt x="210113" y="660790"/>
                </a:lnTo>
                <a:lnTo>
                  <a:pt x="252544" y="675542"/>
                </a:lnTo>
                <a:lnTo>
                  <a:pt x="297283" y="684695"/>
                </a:lnTo>
                <a:lnTo>
                  <a:pt x="343919" y="687837"/>
                </a:lnTo>
                <a:lnTo>
                  <a:pt x="390645" y="684695"/>
                </a:lnTo>
                <a:lnTo>
                  <a:pt x="435442" y="675542"/>
                </a:lnTo>
                <a:lnTo>
                  <a:pt x="477904" y="660790"/>
                </a:lnTo>
                <a:lnTo>
                  <a:pt x="517624" y="640849"/>
                </a:lnTo>
                <a:lnTo>
                  <a:pt x="554195" y="616132"/>
                </a:lnTo>
                <a:lnTo>
                  <a:pt x="587210" y="587050"/>
                </a:lnTo>
                <a:lnTo>
                  <a:pt x="616262" y="554014"/>
                </a:lnTo>
                <a:lnTo>
                  <a:pt x="640944" y="517435"/>
                </a:lnTo>
                <a:lnTo>
                  <a:pt x="660850" y="477724"/>
                </a:lnTo>
                <a:lnTo>
                  <a:pt x="675572" y="435294"/>
                </a:lnTo>
                <a:lnTo>
                  <a:pt x="684704" y="390555"/>
                </a:lnTo>
                <a:lnTo>
                  <a:pt x="687838" y="343918"/>
                </a:lnTo>
                <a:lnTo>
                  <a:pt x="684695" y="297281"/>
                </a:lnTo>
                <a:lnTo>
                  <a:pt x="675542" y="252542"/>
                </a:lnTo>
                <a:lnTo>
                  <a:pt x="660790" y="210112"/>
                </a:lnTo>
                <a:lnTo>
                  <a:pt x="640850" y="170402"/>
                </a:lnTo>
                <a:lnTo>
                  <a:pt x="616133" y="133823"/>
                </a:lnTo>
                <a:lnTo>
                  <a:pt x="587050" y="100787"/>
                </a:lnTo>
                <a:lnTo>
                  <a:pt x="554014" y="71704"/>
                </a:lnTo>
                <a:lnTo>
                  <a:pt x="517435" y="46987"/>
                </a:lnTo>
                <a:lnTo>
                  <a:pt x="477725" y="27047"/>
                </a:lnTo>
                <a:lnTo>
                  <a:pt x="435295" y="12295"/>
                </a:lnTo>
                <a:lnTo>
                  <a:pt x="390556" y="3142"/>
                </a:lnTo>
                <a:lnTo>
                  <a:pt x="343919" y="0"/>
                </a:lnTo>
                <a:close/>
              </a:path>
            </a:pathLst>
          </a:custGeom>
          <a:solidFill>
            <a:srgbClr val="7D2D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30298" y="12944434"/>
            <a:ext cx="183515" cy="254635"/>
          </a:xfrm>
          <a:custGeom>
            <a:avLst/>
            <a:gdLst/>
            <a:ahLst/>
            <a:cxnLst/>
            <a:rect l="l" t="t" r="r" b="b"/>
            <a:pathLst>
              <a:path w="183515" h="254634">
                <a:moveTo>
                  <a:pt x="183260" y="0"/>
                </a:moveTo>
                <a:lnTo>
                  <a:pt x="0" y="0"/>
                </a:lnTo>
                <a:lnTo>
                  <a:pt x="0" y="39242"/>
                </a:lnTo>
                <a:lnTo>
                  <a:pt x="131825" y="39242"/>
                </a:lnTo>
                <a:lnTo>
                  <a:pt x="35813" y="254126"/>
                </a:lnTo>
                <a:lnTo>
                  <a:pt x="84581" y="254126"/>
                </a:lnTo>
                <a:lnTo>
                  <a:pt x="183260" y="30860"/>
                </a:lnTo>
                <a:lnTo>
                  <a:pt x="183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9503" y="0"/>
            <a:ext cx="4636896" cy="216783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9500389"/>
            <a:ext cx="18186400" cy="4215765"/>
            <a:chOff x="0" y="9500389"/>
            <a:chExt cx="18186400" cy="4215765"/>
          </a:xfrm>
        </p:grpSpPr>
        <p:sp>
          <p:nvSpPr>
            <p:cNvPr id="8" name="object 8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9500389"/>
              <a:ext cx="5676900" cy="4215765"/>
            </a:xfrm>
            <a:custGeom>
              <a:avLst/>
              <a:gdLst/>
              <a:ahLst/>
              <a:cxnLst/>
              <a:rect l="l" t="t" r="r" b="b"/>
              <a:pathLst>
                <a:path w="5676900" h="4215765">
                  <a:moveTo>
                    <a:pt x="0" y="0"/>
                  </a:moveTo>
                  <a:lnTo>
                    <a:pt x="0" y="1267867"/>
                  </a:lnTo>
                  <a:lnTo>
                    <a:pt x="3860304" y="2949344"/>
                  </a:lnTo>
                  <a:lnTo>
                    <a:pt x="1630563" y="4215611"/>
                  </a:lnTo>
                  <a:lnTo>
                    <a:pt x="3954887" y="4215611"/>
                  </a:lnTo>
                  <a:lnTo>
                    <a:pt x="5676900" y="3243794"/>
                  </a:lnTo>
                  <a:lnTo>
                    <a:pt x="5676900" y="2451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6200" y="1071333"/>
            <a:ext cx="11842496" cy="43815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2038883"/>
            <a:ext cx="19457035" cy="10579735"/>
            <a:chOff x="0" y="2038883"/>
            <a:chExt cx="19457035" cy="1057973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75179" y="7665675"/>
              <a:ext cx="189647" cy="788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75728" y="7568520"/>
              <a:ext cx="110716" cy="712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2536" y="2038883"/>
              <a:ext cx="16324563" cy="105793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4169" y="7663052"/>
              <a:ext cx="1371600" cy="5588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4969" y="7713852"/>
              <a:ext cx="1168400" cy="355600"/>
            </a:xfrm>
            <a:custGeom>
              <a:avLst/>
              <a:gdLst/>
              <a:ahLst/>
              <a:cxnLst/>
              <a:rect l="l" t="t" r="r" b="b"/>
              <a:pathLst>
                <a:path w="1168400" h="355600">
                  <a:moveTo>
                    <a:pt x="10922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092200" y="355600"/>
                  </a:lnTo>
                  <a:lnTo>
                    <a:pt x="1121860" y="349611"/>
                  </a:lnTo>
                  <a:lnTo>
                    <a:pt x="1146081" y="333281"/>
                  </a:lnTo>
                  <a:lnTo>
                    <a:pt x="1162411" y="309060"/>
                  </a:lnTo>
                  <a:lnTo>
                    <a:pt x="1168400" y="279400"/>
                  </a:lnTo>
                  <a:lnTo>
                    <a:pt x="1168400" y="76200"/>
                  </a:lnTo>
                  <a:lnTo>
                    <a:pt x="1162411" y="46539"/>
                  </a:lnTo>
                  <a:lnTo>
                    <a:pt x="1146081" y="22318"/>
                  </a:lnTo>
                  <a:lnTo>
                    <a:pt x="1121860" y="5988"/>
                  </a:lnTo>
                  <a:lnTo>
                    <a:pt x="10922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6669" y="7751952"/>
              <a:ext cx="2578100" cy="5588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937469" y="7802752"/>
              <a:ext cx="2374900" cy="355600"/>
            </a:xfrm>
            <a:custGeom>
              <a:avLst/>
              <a:gdLst/>
              <a:ahLst/>
              <a:cxnLst/>
              <a:rect l="l" t="t" r="r" b="b"/>
              <a:pathLst>
                <a:path w="2374900" h="355600">
                  <a:moveTo>
                    <a:pt x="22987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2298700" y="355600"/>
                  </a:lnTo>
                  <a:lnTo>
                    <a:pt x="2328362" y="349611"/>
                  </a:lnTo>
                  <a:lnTo>
                    <a:pt x="2352582" y="333281"/>
                  </a:lnTo>
                  <a:lnTo>
                    <a:pt x="2368912" y="309060"/>
                  </a:lnTo>
                  <a:lnTo>
                    <a:pt x="2374900" y="279400"/>
                  </a:lnTo>
                  <a:lnTo>
                    <a:pt x="2374900" y="76200"/>
                  </a:lnTo>
                  <a:lnTo>
                    <a:pt x="2368912" y="46539"/>
                  </a:lnTo>
                  <a:lnTo>
                    <a:pt x="2352582" y="22318"/>
                  </a:lnTo>
                  <a:lnTo>
                    <a:pt x="2328362" y="5988"/>
                  </a:lnTo>
                  <a:lnTo>
                    <a:pt x="22987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1169" y="8742552"/>
              <a:ext cx="1270000" cy="5588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11969" y="8793352"/>
              <a:ext cx="1066800" cy="355600"/>
            </a:xfrm>
            <a:custGeom>
              <a:avLst/>
              <a:gdLst/>
              <a:ahLst/>
              <a:cxnLst/>
              <a:rect l="l" t="t" r="r" b="b"/>
              <a:pathLst>
                <a:path w="1066800" h="355600">
                  <a:moveTo>
                    <a:pt x="9906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990600" y="355600"/>
                  </a:lnTo>
                  <a:lnTo>
                    <a:pt x="1020260" y="349611"/>
                  </a:lnTo>
                  <a:lnTo>
                    <a:pt x="1044481" y="333281"/>
                  </a:lnTo>
                  <a:lnTo>
                    <a:pt x="1060811" y="309060"/>
                  </a:lnTo>
                  <a:lnTo>
                    <a:pt x="1066800" y="279400"/>
                  </a:lnTo>
                  <a:lnTo>
                    <a:pt x="1066800" y="76200"/>
                  </a:lnTo>
                  <a:lnTo>
                    <a:pt x="1060811" y="46539"/>
                  </a:lnTo>
                  <a:lnTo>
                    <a:pt x="1044481" y="22318"/>
                  </a:lnTo>
                  <a:lnTo>
                    <a:pt x="1020260" y="5988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0869" y="8475852"/>
              <a:ext cx="2006600" cy="5588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91669" y="8526652"/>
              <a:ext cx="1803400" cy="355600"/>
            </a:xfrm>
            <a:custGeom>
              <a:avLst/>
              <a:gdLst/>
              <a:ahLst/>
              <a:cxnLst/>
              <a:rect l="l" t="t" r="r" b="b"/>
              <a:pathLst>
                <a:path w="1803400" h="355600">
                  <a:moveTo>
                    <a:pt x="17272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727200" y="355600"/>
                  </a:lnTo>
                  <a:lnTo>
                    <a:pt x="1756862" y="349611"/>
                  </a:lnTo>
                  <a:lnTo>
                    <a:pt x="1781082" y="333281"/>
                  </a:lnTo>
                  <a:lnTo>
                    <a:pt x="1797412" y="309060"/>
                  </a:lnTo>
                  <a:lnTo>
                    <a:pt x="1803400" y="279400"/>
                  </a:lnTo>
                  <a:lnTo>
                    <a:pt x="1803400" y="76200"/>
                  </a:lnTo>
                  <a:lnTo>
                    <a:pt x="1797412" y="46539"/>
                  </a:lnTo>
                  <a:lnTo>
                    <a:pt x="1781082" y="22318"/>
                  </a:lnTo>
                  <a:lnTo>
                    <a:pt x="1756862" y="5988"/>
                  </a:lnTo>
                  <a:lnTo>
                    <a:pt x="17272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29769" y="10012552"/>
              <a:ext cx="1079500" cy="5588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880569" y="10063352"/>
              <a:ext cx="876300" cy="355600"/>
            </a:xfrm>
            <a:custGeom>
              <a:avLst/>
              <a:gdLst/>
              <a:ahLst/>
              <a:cxnLst/>
              <a:rect l="l" t="t" r="r" b="b"/>
              <a:pathLst>
                <a:path w="876300" h="355600">
                  <a:moveTo>
                    <a:pt x="8001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800100" y="355600"/>
                  </a:lnTo>
                  <a:lnTo>
                    <a:pt x="829760" y="349611"/>
                  </a:lnTo>
                  <a:lnTo>
                    <a:pt x="853981" y="333281"/>
                  </a:lnTo>
                  <a:lnTo>
                    <a:pt x="870311" y="309060"/>
                  </a:lnTo>
                  <a:lnTo>
                    <a:pt x="876300" y="279400"/>
                  </a:lnTo>
                  <a:lnTo>
                    <a:pt x="876300" y="76200"/>
                  </a:lnTo>
                  <a:lnTo>
                    <a:pt x="870311" y="46539"/>
                  </a:lnTo>
                  <a:lnTo>
                    <a:pt x="853981" y="22318"/>
                  </a:lnTo>
                  <a:lnTo>
                    <a:pt x="829760" y="5988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4869" y="10380852"/>
              <a:ext cx="2006600" cy="5588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315669" y="10431652"/>
              <a:ext cx="1803400" cy="355600"/>
            </a:xfrm>
            <a:custGeom>
              <a:avLst/>
              <a:gdLst/>
              <a:ahLst/>
              <a:cxnLst/>
              <a:rect l="l" t="t" r="r" b="b"/>
              <a:pathLst>
                <a:path w="1803400" h="355600">
                  <a:moveTo>
                    <a:pt x="17272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727200" y="355600"/>
                  </a:lnTo>
                  <a:lnTo>
                    <a:pt x="1756862" y="349611"/>
                  </a:lnTo>
                  <a:lnTo>
                    <a:pt x="1781082" y="333281"/>
                  </a:lnTo>
                  <a:lnTo>
                    <a:pt x="1797412" y="309060"/>
                  </a:lnTo>
                  <a:lnTo>
                    <a:pt x="1803400" y="279400"/>
                  </a:lnTo>
                  <a:lnTo>
                    <a:pt x="1803400" y="76200"/>
                  </a:lnTo>
                  <a:lnTo>
                    <a:pt x="1797412" y="46539"/>
                  </a:lnTo>
                  <a:lnTo>
                    <a:pt x="1781082" y="22318"/>
                  </a:lnTo>
                  <a:lnTo>
                    <a:pt x="1756862" y="5988"/>
                  </a:lnTo>
                  <a:lnTo>
                    <a:pt x="17272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98369" y="9479152"/>
              <a:ext cx="1803400" cy="5588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649169" y="9529952"/>
              <a:ext cx="1600200" cy="355600"/>
            </a:xfrm>
            <a:custGeom>
              <a:avLst/>
              <a:gdLst/>
              <a:ahLst/>
              <a:cxnLst/>
              <a:rect l="l" t="t" r="r" b="b"/>
              <a:pathLst>
                <a:path w="1600200" h="355600">
                  <a:moveTo>
                    <a:pt x="15240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524000" y="355600"/>
                  </a:lnTo>
                  <a:lnTo>
                    <a:pt x="1553662" y="349611"/>
                  </a:lnTo>
                  <a:lnTo>
                    <a:pt x="1577882" y="333281"/>
                  </a:lnTo>
                  <a:lnTo>
                    <a:pt x="1594212" y="309060"/>
                  </a:lnTo>
                  <a:lnTo>
                    <a:pt x="1600200" y="279400"/>
                  </a:lnTo>
                  <a:lnTo>
                    <a:pt x="1600200" y="76200"/>
                  </a:lnTo>
                  <a:lnTo>
                    <a:pt x="1594212" y="46539"/>
                  </a:lnTo>
                  <a:lnTo>
                    <a:pt x="1577882" y="22318"/>
                  </a:lnTo>
                  <a:lnTo>
                    <a:pt x="1553662" y="5988"/>
                  </a:lnTo>
                  <a:lnTo>
                    <a:pt x="15240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14369" y="11168252"/>
              <a:ext cx="1917700" cy="5588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665169" y="11219052"/>
              <a:ext cx="1714500" cy="355600"/>
            </a:xfrm>
            <a:custGeom>
              <a:avLst/>
              <a:gdLst/>
              <a:ahLst/>
              <a:cxnLst/>
              <a:rect l="l" t="t" r="r" b="b"/>
              <a:pathLst>
                <a:path w="1714500" h="355600">
                  <a:moveTo>
                    <a:pt x="16383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638300" y="355600"/>
                  </a:lnTo>
                  <a:lnTo>
                    <a:pt x="1667962" y="349611"/>
                  </a:lnTo>
                  <a:lnTo>
                    <a:pt x="1692182" y="333281"/>
                  </a:lnTo>
                  <a:lnTo>
                    <a:pt x="1708512" y="309060"/>
                  </a:lnTo>
                  <a:lnTo>
                    <a:pt x="1714500" y="279400"/>
                  </a:lnTo>
                  <a:lnTo>
                    <a:pt x="1714500" y="76200"/>
                  </a:lnTo>
                  <a:lnTo>
                    <a:pt x="1708512" y="46539"/>
                  </a:lnTo>
                  <a:lnTo>
                    <a:pt x="1692182" y="22318"/>
                  </a:lnTo>
                  <a:lnTo>
                    <a:pt x="1667962" y="5988"/>
                  </a:lnTo>
                  <a:lnTo>
                    <a:pt x="16383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20869" y="10228452"/>
              <a:ext cx="1409700" cy="5588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871669" y="10279252"/>
              <a:ext cx="1206500" cy="355600"/>
            </a:xfrm>
            <a:custGeom>
              <a:avLst/>
              <a:gdLst/>
              <a:ahLst/>
              <a:cxnLst/>
              <a:rect l="l" t="t" r="r" b="b"/>
              <a:pathLst>
                <a:path w="1206500" h="355600">
                  <a:moveTo>
                    <a:pt x="11303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130300" y="355600"/>
                  </a:lnTo>
                  <a:lnTo>
                    <a:pt x="1159960" y="349611"/>
                  </a:lnTo>
                  <a:lnTo>
                    <a:pt x="1184181" y="333281"/>
                  </a:lnTo>
                  <a:lnTo>
                    <a:pt x="1200511" y="309060"/>
                  </a:lnTo>
                  <a:lnTo>
                    <a:pt x="1206500" y="279400"/>
                  </a:lnTo>
                  <a:lnTo>
                    <a:pt x="1206500" y="76200"/>
                  </a:lnTo>
                  <a:lnTo>
                    <a:pt x="1200511" y="46539"/>
                  </a:lnTo>
                  <a:lnTo>
                    <a:pt x="1184181" y="22318"/>
                  </a:lnTo>
                  <a:lnTo>
                    <a:pt x="1159960" y="5988"/>
                  </a:lnTo>
                  <a:lnTo>
                    <a:pt x="11303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687769" y="9733152"/>
              <a:ext cx="1016000" cy="5588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738607" y="9783952"/>
              <a:ext cx="812800" cy="355600"/>
            </a:xfrm>
            <a:custGeom>
              <a:avLst/>
              <a:gdLst/>
              <a:ahLst/>
              <a:cxnLst/>
              <a:rect l="l" t="t" r="r" b="b"/>
              <a:pathLst>
                <a:path w="812800" h="355600">
                  <a:moveTo>
                    <a:pt x="7366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736600" y="355600"/>
                  </a:lnTo>
                  <a:lnTo>
                    <a:pt x="766260" y="349611"/>
                  </a:lnTo>
                  <a:lnTo>
                    <a:pt x="790481" y="333281"/>
                  </a:lnTo>
                  <a:lnTo>
                    <a:pt x="806811" y="309060"/>
                  </a:lnTo>
                  <a:lnTo>
                    <a:pt x="812800" y="279400"/>
                  </a:lnTo>
                  <a:lnTo>
                    <a:pt x="812800" y="76200"/>
                  </a:lnTo>
                  <a:lnTo>
                    <a:pt x="806811" y="46539"/>
                  </a:lnTo>
                  <a:lnTo>
                    <a:pt x="790481" y="22318"/>
                  </a:lnTo>
                  <a:lnTo>
                    <a:pt x="766260" y="5988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132308" y="11028552"/>
              <a:ext cx="1714500" cy="5588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183108" y="11079352"/>
              <a:ext cx="1511300" cy="355600"/>
            </a:xfrm>
            <a:custGeom>
              <a:avLst/>
              <a:gdLst/>
              <a:ahLst/>
              <a:cxnLst/>
              <a:rect l="l" t="t" r="r" b="b"/>
              <a:pathLst>
                <a:path w="1511300" h="355600">
                  <a:moveTo>
                    <a:pt x="14351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435100" y="355600"/>
                  </a:lnTo>
                  <a:lnTo>
                    <a:pt x="1464762" y="349611"/>
                  </a:lnTo>
                  <a:lnTo>
                    <a:pt x="1488982" y="333281"/>
                  </a:lnTo>
                  <a:lnTo>
                    <a:pt x="1505312" y="309060"/>
                  </a:lnTo>
                  <a:lnTo>
                    <a:pt x="1511300" y="279400"/>
                  </a:lnTo>
                  <a:lnTo>
                    <a:pt x="1511300" y="76200"/>
                  </a:lnTo>
                  <a:lnTo>
                    <a:pt x="1505312" y="46539"/>
                  </a:lnTo>
                  <a:lnTo>
                    <a:pt x="1488982" y="22318"/>
                  </a:lnTo>
                  <a:lnTo>
                    <a:pt x="1464762" y="5988"/>
                  </a:lnTo>
                  <a:lnTo>
                    <a:pt x="14351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767308" y="10126852"/>
              <a:ext cx="3327400" cy="5588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3818108" y="10177652"/>
              <a:ext cx="3124200" cy="355600"/>
            </a:xfrm>
            <a:custGeom>
              <a:avLst/>
              <a:gdLst/>
              <a:ahLst/>
              <a:cxnLst/>
              <a:rect l="l" t="t" r="r" b="b"/>
              <a:pathLst>
                <a:path w="3124200" h="355600">
                  <a:moveTo>
                    <a:pt x="30480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199" y="355600"/>
                  </a:lnTo>
                  <a:lnTo>
                    <a:pt x="3048000" y="355600"/>
                  </a:lnTo>
                  <a:lnTo>
                    <a:pt x="3077662" y="349611"/>
                  </a:lnTo>
                  <a:lnTo>
                    <a:pt x="3101882" y="333281"/>
                  </a:lnTo>
                  <a:lnTo>
                    <a:pt x="3118212" y="309060"/>
                  </a:lnTo>
                  <a:lnTo>
                    <a:pt x="3124200" y="279400"/>
                  </a:lnTo>
                  <a:lnTo>
                    <a:pt x="3124200" y="76200"/>
                  </a:lnTo>
                  <a:lnTo>
                    <a:pt x="3118212" y="46539"/>
                  </a:lnTo>
                  <a:lnTo>
                    <a:pt x="3101882" y="22318"/>
                  </a:lnTo>
                  <a:lnTo>
                    <a:pt x="3077662" y="5988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11908" y="11663552"/>
              <a:ext cx="2057400" cy="55880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5062708" y="11714352"/>
              <a:ext cx="1854200" cy="355600"/>
            </a:xfrm>
            <a:custGeom>
              <a:avLst/>
              <a:gdLst/>
              <a:ahLst/>
              <a:cxnLst/>
              <a:rect l="l" t="t" r="r" b="b"/>
              <a:pathLst>
                <a:path w="1854200" h="355600">
                  <a:moveTo>
                    <a:pt x="17780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778000" y="355600"/>
                  </a:lnTo>
                  <a:lnTo>
                    <a:pt x="1807662" y="349611"/>
                  </a:lnTo>
                  <a:lnTo>
                    <a:pt x="1831882" y="333281"/>
                  </a:lnTo>
                  <a:lnTo>
                    <a:pt x="1848212" y="309060"/>
                  </a:lnTo>
                  <a:lnTo>
                    <a:pt x="1854200" y="279400"/>
                  </a:lnTo>
                  <a:lnTo>
                    <a:pt x="1854200" y="76200"/>
                  </a:lnTo>
                  <a:lnTo>
                    <a:pt x="1848212" y="46539"/>
                  </a:lnTo>
                  <a:lnTo>
                    <a:pt x="1831882" y="22318"/>
                  </a:lnTo>
                  <a:lnTo>
                    <a:pt x="1807662" y="5988"/>
                  </a:lnTo>
                  <a:lnTo>
                    <a:pt x="17780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81797" y="7817383"/>
              <a:ext cx="843915" cy="140335"/>
            </a:xfrm>
            <a:custGeom>
              <a:avLst/>
              <a:gdLst/>
              <a:ahLst/>
              <a:cxnLst/>
              <a:rect l="l" t="t" r="r" b="b"/>
              <a:pathLst>
                <a:path w="843914" h="140334">
                  <a:moveTo>
                    <a:pt x="33528" y="2235"/>
                  </a:moveTo>
                  <a:lnTo>
                    <a:pt x="0" y="2235"/>
                  </a:lnTo>
                  <a:lnTo>
                    <a:pt x="0" y="137769"/>
                  </a:lnTo>
                  <a:lnTo>
                    <a:pt x="23774" y="137769"/>
                  </a:lnTo>
                  <a:lnTo>
                    <a:pt x="23774" y="37185"/>
                  </a:lnTo>
                  <a:lnTo>
                    <a:pt x="47938" y="37185"/>
                  </a:lnTo>
                  <a:lnTo>
                    <a:pt x="33528" y="2235"/>
                  </a:lnTo>
                  <a:close/>
                </a:path>
                <a:path w="843914" h="140334">
                  <a:moveTo>
                    <a:pt x="47938" y="37185"/>
                  </a:moveTo>
                  <a:lnTo>
                    <a:pt x="23774" y="37185"/>
                  </a:lnTo>
                  <a:lnTo>
                    <a:pt x="65227" y="137769"/>
                  </a:lnTo>
                  <a:lnTo>
                    <a:pt x="75387" y="137769"/>
                  </a:lnTo>
                  <a:lnTo>
                    <a:pt x="94574" y="91439"/>
                  </a:lnTo>
                  <a:lnTo>
                    <a:pt x="70307" y="91439"/>
                  </a:lnTo>
                  <a:lnTo>
                    <a:pt x="47938" y="37185"/>
                  </a:lnTo>
                  <a:close/>
                </a:path>
                <a:path w="843914" h="140334">
                  <a:moveTo>
                    <a:pt x="140817" y="37185"/>
                  </a:moveTo>
                  <a:lnTo>
                    <a:pt x="117043" y="37185"/>
                  </a:lnTo>
                  <a:lnTo>
                    <a:pt x="117043" y="137769"/>
                  </a:lnTo>
                  <a:lnTo>
                    <a:pt x="140817" y="137769"/>
                  </a:lnTo>
                  <a:lnTo>
                    <a:pt x="140817" y="37185"/>
                  </a:lnTo>
                  <a:close/>
                </a:path>
                <a:path w="843914" h="140334">
                  <a:moveTo>
                    <a:pt x="140817" y="2235"/>
                  </a:moveTo>
                  <a:lnTo>
                    <a:pt x="107289" y="2235"/>
                  </a:lnTo>
                  <a:lnTo>
                    <a:pt x="70307" y="91439"/>
                  </a:lnTo>
                  <a:lnTo>
                    <a:pt x="94574" y="91439"/>
                  </a:lnTo>
                  <a:lnTo>
                    <a:pt x="117043" y="37185"/>
                  </a:lnTo>
                  <a:lnTo>
                    <a:pt x="140817" y="37185"/>
                  </a:lnTo>
                  <a:lnTo>
                    <a:pt x="140817" y="2235"/>
                  </a:lnTo>
                  <a:close/>
                </a:path>
                <a:path w="843914" h="140334">
                  <a:moveTo>
                    <a:pt x="232859" y="0"/>
                  </a:moveTo>
                  <a:lnTo>
                    <a:pt x="193502" y="11201"/>
                  </a:lnTo>
                  <a:lnTo>
                    <a:pt x="168441" y="42329"/>
                  </a:lnTo>
                  <a:lnTo>
                    <a:pt x="163568" y="70103"/>
                  </a:lnTo>
                  <a:lnTo>
                    <a:pt x="164787" y="84683"/>
                  </a:lnTo>
                  <a:lnTo>
                    <a:pt x="183075" y="120497"/>
                  </a:lnTo>
                  <a:lnTo>
                    <a:pt x="218393" y="138976"/>
                  </a:lnTo>
                  <a:lnTo>
                    <a:pt x="232859" y="140207"/>
                  </a:lnTo>
                  <a:lnTo>
                    <a:pt x="247324" y="138976"/>
                  </a:lnTo>
                  <a:lnTo>
                    <a:pt x="260443" y="135280"/>
                  </a:lnTo>
                  <a:lnTo>
                    <a:pt x="272216" y="129120"/>
                  </a:lnTo>
                  <a:lnTo>
                    <a:pt x="282643" y="120497"/>
                  </a:lnTo>
                  <a:lnTo>
                    <a:pt x="283786" y="119075"/>
                  </a:lnTo>
                  <a:lnTo>
                    <a:pt x="232859" y="119075"/>
                  </a:lnTo>
                  <a:lnTo>
                    <a:pt x="223194" y="118211"/>
                  </a:lnTo>
                  <a:lnTo>
                    <a:pt x="191000" y="89560"/>
                  </a:lnTo>
                  <a:lnTo>
                    <a:pt x="187952" y="70103"/>
                  </a:lnTo>
                  <a:lnTo>
                    <a:pt x="188714" y="59905"/>
                  </a:lnTo>
                  <a:lnTo>
                    <a:pt x="214520" y="24587"/>
                  </a:lnTo>
                  <a:lnTo>
                    <a:pt x="232859" y="21132"/>
                  </a:lnTo>
                  <a:lnTo>
                    <a:pt x="283631" y="21132"/>
                  </a:lnTo>
                  <a:lnTo>
                    <a:pt x="282643" y="19913"/>
                  </a:lnTo>
                  <a:lnTo>
                    <a:pt x="272216" y="11201"/>
                  </a:lnTo>
                  <a:lnTo>
                    <a:pt x="260443" y="4978"/>
                  </a:lnTo>
                  <a:lnTo>
                    <a:pt x="247324" y="1244"/>
                  </a:lnTo>
                  <a:lnTo>
                    <a:pt x="232859" y="0"/>
                  </a:lnTo>
                  <a:close/>
                </a:path>
                <a:path w="843914" h="140334">
                  <a:moveTo>
                    <a:pt x="283631" y="21132"/>
                  </a:moveTo>
                  <a:lnTo>
                    <a:pt x="232859" y="21132"/>
                  </a:lnTo>
                  <a:lnTo>
                    <a:pt x="242435" y="21996"/>
                  </a:lnTo>
                  <a:lnTo>
                    <a:pt x="251045" y="24587"/>
                  </a:lnTo>
                  <a:lnTo>
                    <a:pt x="276991" y="59905"/>
                  </a:lnTo>
                  <a:lnTo>
                    <a:pt x="277766" y="70103"/>
                  </a:lnTo>
                  <a:lnTo>
                    <a:pt x="276991" y="80225"/>
                  </a:lnTo>
                  <a:lnTo>
                    <a:pt x="251045" y="115620"/>
                  </a:lnTo>
                  <a:lnTo>
                    <a:pt x="232859" y="119075"/>
                  </a:lnTo>
                  <a:lnTo>
                    <a:pt x="283786" y="119075"/>
                  </a:lnTo>
                  <a:lnTo>
                    <a:pt x="291177" y="109880"/>
                  </a:lnTo>
                  <a:lnTo>
                    <a:pt x="297273" y="97942"/>
                  </a:lnTo>
                  <a:lnTo>
                    <a:pt x="300931" y="84683"/>
                  </a:lnTo>
                  <a:lnTo>
                    <a:pt x="302150" y="70103"/>
                  </a:lnTo>
                  <a:lnTo>
                    <a:pt x="300931" y="55537"/>
                  </a:lnTo>
                  <a:lnTo>
                    <a:pt x="297273" y="42316"/>
                  </a:lnTo>
                  <a:lnTo>
                    <a:pt x="291177" y="30441"/>
                  </a:lnTo>
                  <a:lnTo>
                    <a:pt x="283631" y="21132"/>
                  </a:lnTo>
                  <a:close/>
                </a:path>
                <a:path w="843914" h="140334">
                  <a:moveTo>
                    <a:pt x="390065" y="0"/>
                  </a:moveTo>
                  <a:lnTo>
                    <a:pt x="350059" y="11087"/>
                  </a:lnTo>
                  <a:lnTo>
                    <a:pt x="324024" y="42062"/>
                  </a:lnTo>
                  <a:lnTo>
                    <a:pt x="318943" y="70103"/>
                  </a:lnTo>
                  <a:lnTo>
                    <a:pt x="320214" y="84848"/>
                  </a:lnTo>
                  <a:lnTo>
                    <a:pt x="339265" y="120700"/>
                  </a:lnTo>
                  <a:lnTo>
                    <a:pt x="375459" y="138988"/>
                  </a:lnTo>
                  <a:lnTo>
                    <a:pt x="390065" y="140207"/>
                  </a:lnTo>
                  <a:lnTo>
                    <a:pt x="406574" y="138303"/>
                  </a:lnTo>
                  <a:lnTo>
                    <a:pt x="421153" y="132588"/>
                  </a:lnTo>
                  <a:lnTo>
                    <a:pt x="433802" y="123063"/>
                  </a:lnTo>
                  <a:lnTo>
                    <a:pt x="437008" y="119075"/>
                  </a:lnTo>
                  <a:lnTo>
                    <a:pt x="390065" y="119075"/>
                  </a:lnTo>
                  <a:lnTo>
                    <a:pt x="380425" y="118211"/>
                  </a:lnTo>
                  <a:lnTo>
                    <a:pt x="346630" y="89560"/>
                  </a:lnTo>
                  <a:lnTo>
                    <a:pt x="343329" y="70103"/>
                  </a:lnTo>
                  <a:lnTo>
                    <a:pt x="344154" y="59905"/>
                  </a:lnTo>
                  <a:lnTo>
                    <a:pt x="371624" y="24587"/>
                  </a:lnTo>
                  <a:lnTo>
                    <a:pt x="390065" y="21132"/>
                  </a:lnTo>
                  <a:lnTo>
                    <a:pt x="437115" y="21132"/>
                  </a:lnTo>
                  <a:lnTo>
                    <a:pt x="433955" y="17144"/>
                  </a:lnTo>
                  <a:lnTo>
                    <a:pt x="421357" y="7619"/>
                  </a:lnTo>
                  <a:lnTo>
                    <a:pt x="406727" y="1904"/>
                  </a:lnTo>
                  <a:lnTo>
                    <a:pt x="390065" y="0"/>
                  </a:lnTo>
                  <a:close/>
                </a:path>
                <a:path w="843914" h="140334">
                  <a:moveTo>
                    <a:pt x="424202" y="99364"/>
                  </a:moveTo>
                  <a:lnTo>
                    <a:pt x="420815" y="105189"/>
                  </a:lnTo>
                  <a:lnTo>
                    <a:pt x="416074" y="109931"/>
                  </a:lnTo>
                  <a:lnTo>
                    <a:pt x="403882" y="117246"/>
                  </a:lnTo>
                  <a:lnTo>
                    <a:pt x="397244" y="119075"/>
                  </a:lnTo>
                  <a:lnTo>
                    <a:pt x="437008" y="119075"/>
                  </a:lnTo>
                  <a:lnTo>
                    <a:pt x="444521" y="109728"/>
                  </a:lnTo>
                  <a:lnTo>
                    <a:pt x="424202" y="99364"/>
                  </a:lnTo>
                  <a:close/>
                </a:path>
                <a:path w="843914" h="140334">
                  <a:moveTo>
                    <a:pt x="437115" y="21132"/>
                  </a:moveTo>
                  <a:lnTo>
                    <a:pt x="397108" y="21132"/>
                  </a:lnTo>
                  <a:lnTo>
                    <a:pt x="403678" y="22961"/>
                  </a:lnTo>
                  <a:lnTo>
                    <a:pt x="409774" y="26619"/>
                  </a:lnTo>
                  <a:lnTo>
                    <a:pt x="416006" y="30276"/>
                  </a:lnTo>
                  <a:lnTo>
                    <a:pt x="420815" y="35018"/>
                  </a:lnTo>
                  <a:lnTo>
                    <a:pt x="424202" y="40843"/>
                  </a:lnTo>
                  <a:lnTo>
                    <a:pt x="444521" y="30479"/>
                  </a:lnTo>
                  <a:lnTo>
                    <a:pt x="437115" y="21132"/>
                  </a:lnTo>
                  <a:close/>
                </a:path>
                <a:path w="843914" h="140334">
                  <a:moveTo>
                    <a:pt x="487324" y="2235"/>
                  </a:moveTo>
                  <a:lnTo>
                    <a:pt x="463550" y="2235"/>
                  </a:lnTo>
                  <a:lnTo>
                    <a:pt x="463550" y="137769"/>
                  </a:lnTo>
                  <a:lnTo>
                    <a:pt x="487324" y="137769"/>
                  </a:lnTo>
                  <a:lnTo>
                    <a:pt x="487324" y="94488"/>
                  </a:lnTo>
                  <a:lnTo>
                    <a:pt x="499110" y="80670"/>
                  </a:lnTo>
                  <a:lnTo>
                    <a:pt x="526683" y="80670"/>
                  </a:lnTo>
                  <a:lnTo>
                    <a:pt x="515260" y="66852"/>
                  </a:lnTo>
                  <a:lnTo>
                    <a:pt x="487324" y="66852"/>
                  </a:lnTo>
                  <a:lnTo>
                    <a:pt x="487324" y="2235"/>
                  </a:lnTo>
                  <a:close/>
                </a:path>
                <a:path w="843914" h="140334">
                  <a:moveTo>
                    <a:pt x="526683" y="80670"/>
                  </a:moveTo>
                  <a:lnTo>
                    <a:pt x="499110" y="80670"/>
                  </a:lnTo>
                  <a:lnTo>
                    <a:pt x="544626" y="137769"/>
                  </a:lnTo>
                  <a:lnTo>
                    <a:pt x="573887" y="137769"/>
                  </a:lnTo>
                  <a:lnTo>
                    <a:pt x="526683" y="80670"/>
                  </a:lnTo>
                  <a:close/>
                </a:path>
                <a:path w="843914" h="140334">
                  <a:moveTo>
                    <a:pt x="569823" y="2235"/>
                  </a:moveTo>
                  <a:lnTo>
                    <a:pt x="540359" y="2235"/>
                  </a:lnTo>
                  <a:lnTo>
                    <a:pt x="487324" y="66852"/>
                  </a:lnTo>
                  <a:lnTo>
                    <a:pt x="515260" y="66852"/>
                  </a:lnTo>
                  <a:lnTo>
                    <a:pt x="514756" y="66243"/>
                  </a:lnTo>
                  <a:lnTo>
                    <a:pt x="569823" y="2235"/>
                  </a:lnTo>
                  <a:close/>
                </a:path>
                <a:path w="843914" h="140334">
                  <a:moveTo>
                    <a:pt x="656405" y="2235"/>
                  </a:moveTo>
                  <a:lnTo>
                    <a:pt x="589756" y="2235"/>
                  </a:lnTo>
                  <a:lnTo>
                    <a:pt x="589756" y="137769"/>
                  </a:lnTo>
                  <a:lnTo>
                    <a:pt x="658234" y="137769"/>
                  </a:lnTo>
                  <a:lnTo>
                    <a:pt x="666972" y="137134"/>
                  </a:lnTo>
                  <a:lnTo>
                    <a:pt x="694528" y="116839"/>
                  </a:lnTo>
                  <a:lnTo>
                    <a:pt x="613530" y="116839"/>
                  </a:lnTo>
                  <a:lnTo>
                    <a:pt x="613530" y="79247"/>
                  </a:lnTo>
                  <a:lnTo>
                    <a:pt x="689933" y="79247"/>
                  </a:lnTo>
                  <a:lnTo>
                    <a:pt x="684921" y="72745"/>
                  </a:lnTo>
                  <a:lnTo>
                    <a:pt x="678757" y="68952"/>
                  </a:lnTo>
                  <a:lnTo>
                    <a:pt x="671442" y="67868"/>
                  </a:lnTo>
                  <a:lnTo>
                    <a:pt x="678080" y="66514"/>
                  </a:lnTo>
                  <a:lnTo>
                    <a:pt x="683634" y="63059"/>
                  </a:lnTo>
                  <a:lnTo>
                    <a:pt x="687462" y="58318"/>
                  </a:lnTo>
                  <a:lnTo>
                    <a:pt x="613530" y="58318"/>
                  </a:lnTo>
                  <a:lnTo>
                    <a:pt x="613530" y="23164"/>
                  </a:lnTo>
                  <a:lnTo>
                    <a:pt x="692394" y="23164"/>
                  </a:lnTo>
                  <a:lnTo>
                    <a:pt x="689184" y="17386"/>
                  </a:lnTo>
                  <a:lnTo>
                    <a:pt x="684650" y="12191"/>
                  </a:lnTo>
                  <a:lnTo>
                    <a:pt x="679075" y="7835"/>
                  </a:lnTo>
                  <a:lnTo>
                    <a:pt x="672509" y="4724"/>
                  </a:lnTo>
                  <a:lnTo>
                    <a:pt x="664952" y="2857"/>
                  </a:lnTo>
                  <a:lnTo>
                    <a:pt x="656405" y="2235"/>
                  </a:lnTo>
                  <a:close/>
                </a:path>
                <a:path w="843914" h="140334">
                  <a:moveTo>
                    <a:pt x="689933" y="79247"/>
                  </a:moveTo>
                  <a:lnTo>
                    <a:pt x="659047" y="79247"/>
                  </a:lnTo>
                  <a:lnTo>
                    <a:pt x="664127" y="81076"/>
                  </a:lnTo>
                  <a:lnTo>
                    <a:pt x="667785" y="84734"/>
                  </a:lnTo>
                  <a:lnTo>
                    <a:pt x="671442" y="88256"/>
                  </a:lnTo>
                  <a:lnTo>
                    <a:pt x="673271" y="92659"/>
                  </a:lnTo>
                  <a:lnTo>
                    <a:pt x="673271" y="103902"/>
                  </a:lnTo>
                  <a:lnTo>
                    <a:pt x="671442" y="108576"/>
                  </a:lnTo>
                  <a:lnTo>
                    <a:pt x="667785" y="111963"/>
                  </a:lnTo>
                  <a:lnTo>
                    <a:pt x="664127" y="115214"/>
                  </a:lnTo>
                  <a:lnTo>
                    <a:pt x="659047" y="116839"/>
                  </a:lnTo>
                  <a:lnTo>
                    <a:pt x="694528" y="116839"/>
                  </a:lnTo>
                  <a:lnTo>
                    <a:pt x="695014" y="115925"/>
                  </a:lnTo>
                  <a:lnTo>
                    <a:pt x="696995" y="108940"/>
                  </a:lnTo>
                  <a:lnTo>
                    <a:pt x="697655" y="101193"/>
                  </a:lnTo>
                  <a:lnTo>
                    <a:pt x="697560" y="92659"/>
                  </a:lnTo>
                  <a:lnTo>
                    <a:pt x="695081" y="85614"/>
                  </a:lnTo>
                  <a:lnTo>
                    <a:pt x="689933" y="79247"/>
                  </a:lnTo>
                  <a:close/>
                </a:path>
                <a:path w="843914" h="140334">
                  <a:moveTo>
                    <a:pt x="692394" y="23164"/>
                  </a:moveTo>
                  <a:lnTo>
                    <a:pt x="657489" y="23164"/>
                  </a:lnTo>
                  <a:lnTo>
                    <a:pt x="662162" y="24790"/>
                  </a:lnTo>
                  <a:lnTo>
                    <a:pt x="668936" y="31292"/>
                  </a:lnTo>
                  <a:lnTo>
                    <a:pt x="670629" y="35559"/>
                  </a:lnTo>
                  <a:lnTo>
                    <a:pt x="670629" y="45990"/>
                  </a:lnTo>
                  <a:lnTo>
                    <a:pt x="668936" y="50190"/>
                  </a:lnTo>
                  <a:lnTo>
                    <a:pt x="662162" y="56692"/>
                  </a:lnTo>
                  <a:lnTo>
                    <a:pt x="657489" y="58318"/>
                  </a:lnTo>
                  <a:lnTo>
                    <a:pt x="687462" y="58318"/>
                  </a:lnTo>
                  <a:lnTo>
                    <a:pt x="692711" y="51815"/>
                  </a:lnTo>
                  <a:lnTo>
                    <a:pt x="695013" y="44907"/>
                  </a:lnTo>
                  <a:lnTo>
                    <a:pt x="694902" y="35559"/>
                  </a:lnTo>
                  <a:lnTo>
                    <a:pt x="694366" y="29679"/>
                  </a:lnTo>
                  <a:lnTo>
                    <a:pt x="692394" y="23164"/>
                  </a:lnTo>
                  <a:close/>
                </a:path>
                <a:path w="843914" h="140334">
                  <a:moveTo>
                    <a:pt x="790200" y="2235"/>
                  </a:moveTo>
                  <a:lnTo>
                    <a:pt x="760533" y="2235"/>
                  </a:lnTo>
                  <a:lnTo>
                    <a:pt x="707294" y="137769"/>
                  </a:lnTo>
                  <a:lnTo>
                    <a:pt x="734320" y="137769"/>
                  </a:lnTo>
                  <a:lnTo>
                    <a:pt x="744277" y="111760"/>
                  </a:lnTo>
                  <a:lnTo>
                    <a:pt x="833222" y="111760"/>
                  </a:lnTo>
                  <a:lnTo>
                    <a:pt x="825000" y="90830"/>
                  </a:lnTo>
                  <a:lnTo>
                    <a:pt x="750982" y="90830"/>
                  </a:lnTo>
                  <a:lnTo>
                    <a:pt x="775366" y="26212"/>
                  </a:lnTo>
                  <a:lnTo>
                    <a:pt x="799618" y="26212"/>
                  </a:lnTo>
                  <a:lnTo>
                    <a:pt x="790200" y="2235"/>
                  </a:lnTo>
                  <a:close/>
                </a:path>
                <a:path w="843914" h="140334">
                  <a:moveTo>
                    <a:pt x="833222" y="111760"/>
                  </a:moveTo>
                  <a:lnTo>
                    <a:pt x="806456" y="111760"/>
                  </a:lnTo>
                  <a:lnTo>
                    <a:pt x="816413" y="137769"/>
                  </a:lnTo>
                  <a:lnTo>
                    <a:pt x="843438" y="137769"/>
                  </a:lnTo>
                  <a:lnTo>
                    <a:pt x="833222" y="111760"/>
                  </a:lnTo>
                  <a:close/>
                </a:path>
                <a:path w="843914" h="140334">
                  <a:moveTo>
                    <a:pt x="799618" y="26212"/>
                  </a:moveTo>
                  <a:lnTo>
                    <a:pt x="775366" y="26212"/>
                  </a:lnTo>
                  <a:lnTo>
                    <a:pt x="799750" y="90830"/>
                  </a:lnTo>
                  <a:lnTo>
                    <a:pt x="825000" y="90830"/>
                  </a:lnTo>
                  <a:lnTo>
                    <a:pt x="799618" y="26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3619" y="6116155"/>
              <a:ext cx="1371600" cy="55880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664419" y="6166955"/>
              <a:ext cx="1168400" cy="355600"/>
            </a:xfrm>
            <a:custGeom>
              <a:avLst/>
              <a:gdLst/>
              <a:ahLst/>
              <a:cxnLst/>
              <a:rect l="l" t="t" r="r" b="b"/>
              <a:pathLst>
                <a:path w="1168400" h="355600">
                  <a:moveTo>
                    <a:pt x="10922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79400"/>
                  </a:lnTo>
                  <a:lnTo>
                    <a:pt x="5988" y="309060"/>
                  </a:lnTo>
                  <a:lnTo>
                    <a:pt x="22318" y="333281"/>
                  </a:lnTo>
                  <a:lnTo>
                    <a:pt x="46539" y="349611"/>
                  </a:lnTo>
                  <a:lnTo>
                    <a:pt x="76200" y="355600"/>
                  </a:lnTo>
                  <a:lnTo>
                    <a:pt x="1092200" y="355600"/>
                  </a:lnTo>
                  <a:lnTo>
                    <a:pt x="1121860" y="349611"/>
                  </a:lnTo>
                  <a:lnTo>
                    <a:pt x="1146081" y="333281"/>
                  </a:lnTo>
                  <a:lnTo>
                    <a:pt x="1162411" y="309060"/>
                  </a:lnTo>
                  <a:lnTo>
                    <a:pt x="1168400" y="279400"/>
                  </a:lnTo>
                  <a:lnTo>
                    <a:pt x="1168400" y="76200"/>
                  </a:lnTo>
                  <a:lnTo>
                    <a:pt x="1162411" y="46539"/>
                  </a:lnTo>
                  <a:lnTo>
                    <a:pt x="1146081" y="22318"/>
                  </a:lnTo>
                  <a:lnTo>
                    <a:pt x="1121860" y="5988"/>
                  </a:lnTo>
                  <a:lnTo>
                    <a:pt x="10922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278784" y="6285432"/>
              <a:ext cx="11262360" cy="5177790"/>
            </a:xfrm>
            <a:custGeom>
              <a:avLst/>
              <a:gdLst/>
              <a:ahLst/>
              <a:cxnLst/>
              <a:rect l="l" t="t" r="r" b="b"/>
              <a:pathLst>
                <a:path w="11262360" h="5177790">
                  <a:moveTo>
                    <a:pt x="110350" y="2749232"/>
                  </a:moveTo>
                  <a:lnTo>
                    <a:pt x="63144" y="2692133"/>
                  </a:lnTo>
                  <a:lnTo>
                    <a:pt x="51714" y="2678315"/>
                  </a:lnTo>
                  <a:lnTo>
                    <a:pt x="51219" y="2677706"/>
                  </a:lnTo>
                  <a:lnTo>
                    <a:pt x="106286" y="2613698"/>
                  </a:lnTo>
                  <a:lnTo>
                    <a:pt x="76822" y="2613698"/>
                  </a:lnTo>
                  <a:lnTo>
                    <a:pt x="23774" y="2678315"/>
                  </a:lnTo>
                  <a:lnTo>
                    <a:pt x="23774" y="2613698"/>
                  </a:lnTo>
                  <a:lnTo>
                    <a:pt x="0" y="2613698"/>
                  </a:lnTo>
                  <a:lnTo>
                    <a:pt x="0" y="2749232"/>
                  </a:lnTo>
                  <a:lnTo>
                    <a:pt x="23774" y="2749232"/>
                  </a:lnTo>
                  <a:lnTo>
                    <a:pt x="23774" y="2705951"/>
                  </a:lnTo>
                  <a:lnTo>
                    <a:pt x="35560" y="2692133"/>
                  </a:lnTo>
                  <a:lnTo>
                    <a:pt x="81089" y="2749232"/>
                  </a:lnTo>
                  <a:lnTo>
                    <a:pt x="110350" y="2749232"/>
                  </a:lnTo>
                  <a:close/>
                </a:path>
                <a:path w="11262360" h="5177790">
                  <a:moveTo>
                    <a:pt x="248132" y="2749232"/>
                  </a:moveTo>
                  <a:lnTo>
                    <a:pt x="237921" y="2723223"/>
                  </a:lnTo>
                  <a:lnTo>
                    <a:pt x="229692" y="2702293"/>
                  </a:lnTo>
                  <a:lnTo>
                    <a:pt x="204444" y="2638006"/>
                  </a:lnTo>
                  <a:lnTo>
                    <a:pt x="204444" y="2702293"/>
                  </a:lnTo>
                  <a:lnTo>
                    <a:pt x="155676" y="2702293"/>
                  </a:lnTo>
                  <a:lnTo>
                    <a:pt x="180060" y="2637675"/>
                  </a:lnTo>
                  <a:lnTo>
                    <a:pt x="204444" y="2702293"/>
                  </a:lnTo>
                  <a:lnTo>
                    <a:pt x="204444" y="2638006"/>
                  </a:lnTo>
                  <a:lnTo>
                    <a:pt x="204317" y="2637675"/>
                  </a:lnTo>
                  <a:lnTo>
                    <a:pt x="194894" y="2613698"/>
                  </a:lnTo>
                  <a:lnTo>
                    <a:pt x="165227" y="2613698"/>
                  </a:lnTo>
                  <a:lnTo>
                    <a:pt x="111988" y="2749232"/>
                  </a:lnTo>
                  <a:lnTo>
                    <a:pt x="139014" y="2749232"/>
                  </a:lnTo>
                  <a:lnTo>
                    <a:pt x="148971" y="2723223"/>
                  </a:lnTo>
                  <a:lnTo>
                    <a:pt x="211150" y="2723223"/>
                  </a:lnTo>
                  <a:lnTo>
                    <a:pt x="221107" y="2749232"/>
                  </a:lnTo>
                  <a:lnTo>
                    <a:pt x="248132" y="2749232"/>
                  </a:lnTo>
                  <a:close/>
                </a:path>
                <a:path w="11262360" h="5177790">
                  <a:moveTo>
                    <a:pt x="358686" y="2702623"/>
                  </a:moveTo>
                  <a:lnTo>
                    <a:pt x="355371" y="2694902"/>
                  </a:lnTo>
                  <a:lnTo>
                    <a:pt x="342099" y="2683256"/>
                  </a:lnTo>
                  <a:lnTo>
                    <a:pt x="334911" y="2680004"/>
                  </a:lnTo>
                  <a:lnTo>
                    <a:pt x="327190" y="2679331"/>
                  </a:lnTo>
                  <a:lnTo>
                    <a:pt x="335051" y="2677972"/>
                  </a:lnTo>
                  <a:lnTo>
                    <a:pt x="341896" y="2674582"/>
                  </a:lnTo>
                  <a:lnTo>
                    <a:pt x="353682" y="2663609"/>
                  </a:lnTo>
                  <a:lnTo>
                    <a:pt x="356654" y="2656636"/>
                  </a:lnTo>
                  <a:lnTo>
                    <a:pt x="356616" y="2647835"/>
                  </a:lnTo>
                  <a:lnTo>
                    <a:pt x="325564" y="2614155"/>
                  </a:lnTo>
                  <a:lnTo>
                    <a:pt x="305041" y="2611666"/>
                  </a:lnTo>
                  <a:lnTo>
                    <a:pt x="297065" y="2612034"/>
                  </a:lnTo>
                  <a:lnTo>
                    <a:pt x="257632" y="2628455"/>
                  </a:lnTo>
                  <a:lnTo>
                    <a:pt x="253225" y="2633002"/>
                  </a:lnTo>
                  <a:lnTo>
                    <a:pt x="265417" y="2647835"/>
                  </a:lnTo>
                  <a:lnTo>
                    <a:pt x="273392" y="2641257"/>
                  </a:lnTo>
                  <a:lnTo>
                    <a:pt x="282282" y="2636558"/>
                  </a:lnTo>
                  <a:lnTo>
                    <a:pt x="292087" y="2633738"/>
                  </a:lnTo>
                  <a:lnTo>
                    <a:pt x="302806" y="2632799"/>
                  </a:lnTo>
                  <a:lnTo>
                    <a:pt x="311480" y="2632799"/>
                  </a:lnTo>
                  <a:lnTo>
                    <a:pt x="318655" y="2634488"/>
                  </a:lnTo>
                  <a:lnTo>
                    <a:pt x="324345" y="2637879"/>
                  </a:lnTo>
                  <a:lnTo>
                    <a:pt x="330034" y="2641130"/>
                  </a:lnTo>
                  <a:lnTo>
                    <a:pt x="332879" y="2645803"/>
                  </a:lnTo>
                  <a:lnTo>
                    <a:pt x="332879" y="2657856"/>
                  </a:lnTo>
                  <a:lnTo>
                    <a:pt x="330034" y="2662326"/>
                  </a:lnTo>
                  <a:lnTo>
                    <a:pt x="324345" y="2665311"/>
                  </a:lnTo>
                  <a:lnTo>
                    <a:pt x="318795" y="2668282"/>
                  </a:lnTo>
                  <a:lnTo>
                    <a:pt x="311480" y="2669781"/>
                  </a:lnTo>
                  <a:lnTo>
                    <a:pt x="275170" y="2669781"/>
                  </a:lnTo>
                  <a:lnTo>
                    <a:pt x="275170" y="2690711"/>
                  </a:lnTo>
                  <a:lnTo>
                    <a:pt x="302399" y="2690711"/>
                  </a:lnTo>
                  <a:lnTo>
                    <a:pt x="316712" y="2691904"/>
                  </a:lnTo>
                  <a:lnTo>
                    <a:pt x="326936" y="2695486"/>
                  </a:lnTo>
                  <a:lnTo>
                    <a:pt x="333070" y="2701455"/>
                  </a:lnTo>
                  <a:lnTo>
                    <a:pt x="335114" y="2709811"/>
                  </a:lnTo>
                  <a:lnTo>
                    <a:pt x="335114" y="2716174"/>
                  </a:lnTo>
                  <a:lnTo>
                    <a:pt x="332346" y="2721254"/>
                  </a:lnTo>
                  <a:lnTo>
                    <a:pt x="321373" y="2728709"/>
                  </a:lnTo>
                  <a:lnTo>
                    <a:pt x="313855" y="2730538"/>
                  </a:lnTo>
                  <a:lnTo>
                    <a:pt x="296786" y="2730538"/>
                  </a:lnTo>
                  <a:lnTo>
                    <a:pt x="289331" y="2729039"/>
                  </a:lnTo>
                  <a:lnTo>
                    <a:pt x="274434" y="2723083"/>
                  </a:lnTo>
                  <a:lnTo>
                    <a:pt x="268541" y="2719082"/>
                  </a:lnTo>
                  <a:lnTo>
                    <a:pt x="264198" y="2714079"/>
                  </a:lnTo>
                  <a:lnTo>
                    <a:pt x="251396" y="2729725"/>
                  </a:lnTo>
                  <a:lnTo>
                    <a:pt x="288277" y="2750147"/>
                  </a:lnTo>
                  <a:lnTo>
                    <a:pt x="305041" y="2751671"/>
                  </a:lnTo>
                  <a:lnTo>
                    <a:pt x="316204" y="2750985"/>
                  </a:lnTo>
                  <a:lnTo>
                    <a:pt x="353085" y="2730538"/>
                  </a:lnTo>
                  <a:lnTo>
                    <a:pt x="358686" y="2712250"/>
                  </a:lnTo>
                  <a:lnTo>
                    <a:pt x="358686" y="2702623"/>
                  </a:lnTo>
                  <a:close/>
                </a:path>
                <a:path w="11262360" h="5177790">
                  <a:moveTo>
                    <a:pt x="504520" y="2749232"/>
                  </a:moveTo>
                  <a:lnTo>
                    <a:pt x="494296" y="2723223"/>
                  </a:lnTo>
                  <a:lnTo>
                    <a:pt x="486079" y="2702293"/>
                  </a:lnTo>
                  <a:lnTo>
                    <a:pt x="460832" y="2638031"/>
                  </a:lnTo>
                  <a:lnTo>
                    <a:pt x="460832" y="2702293"/>
                  </a:lnTo>
                  <a:lnTo>
                    <a:pt x="412064" y="2702293"/>
                  </a:lnTo>
                  <a:lnTo>
                    <a:pt x="436448" y="2637675"/>
                  </a:lnTo>
                  <a:lnTo>
                    <a:pt x="460832" y="2702293"/>
                  </a:lnTo>
                  <a:lnTo>
                    <a:pt x="460832" y="2638031"/>
                  </a:lnTo>
                  <a:lnTo>
                    <a:pt x="460692" y="2637675"/>
                  </a:lnTo>
                  <a:lnTo>
                    <a:pt x="451281" y="2613698"/>
                  </a:lnTo>
                  <a:lnTo>
                    <a:pt x="421614" y="2613698"/>
                  </a:lnTo>
                  <a:lnTo>
                    <a:pt x="368376" y="2749232"/>
                  </a:lnTo>
                  <a:lnTo>
                    <a:pt x="395401" y="2749232"/>
                  </a:lnTo>
                  <a:lnTo>
                    <a:pt x="405358" y="2723223"/>
                  </a:lnTo>
                  <a:lnTo>
                    <a:pt x="467537" y="2723223"/>
                  </a:lnTo>
                  <a:lnTo>
                    <a:pt x="477494" y="2749232"/>
                  </a:lnTo>
                  <a:lnTo>
                    <a:pt x="504520" y="2749232"/>
                  </a:lnTo>
                  <a:close/>
                </a:path>
                <a:path w="11262360" h="5177790">
                  <a:moveTo>
                    <a:pt x="637374" y="2613698"/>
                  </a:moveTo>
                  <a:lnTo>
                    <a:pt x="613600" y="2613698"/>
                  </a:lnTo>
                  <a:lnTo>
                    <a:pt x="613600" y="2669171"/>
                  </a:lnTo>
                  <a:lnTo>
                    <a:pt x="543090" y="2669171"/>
                  </a:lnTo>
                  <a:lnTo>
                    <a:pt x="543090" y="2613698"/>
                  </a:lnTo>
                  <a:lnTo>
                    <a:pt x="519315" y="2613698"/>
                  </a:lnTo>
                  <a:lnTo>
                    <a:pt x="519315" y="2749232"/>
                  </a:lnTo>
                  <a:lnTo>
                    <a:pt x="543090" y="2749232"/>
                  </a:lnTo>
                  <a:lnTo>
                    <a:pt x="543090" y="2690101"/>
                  </a:lnTo>
                  <a:lnTo>
                    <a:pt x="613600" y="2690101"/>
                  </a:lnTo>
                  <a:lnTo>
                    <a:pt x="613600" y="2749232"/>
                  </a:lnTo>
                  <a:lnTo>
                    <a:pt x="637374" y="2749232"/>
                  </a:lnTo>
                  <a:lnTo>
                    <a:pt x="637374" y="2690101"/>
                  </a:lnTo>
                  <a:lnTo>
                    <a:pt x="637374" y="2669171"/>
                  </a:lnTo>
                  <a:lnTo>
                    <a:pt x="637374" y="2613698"/>
                  </a:lnTo>
                  <a:close/>
                </a:path>
                <a:path w="11262360" h="5177790">
                  <a:moveTo>
                    <a:pt x="637400" y="135534"/>
                  </a:moveTo>
                  <a:lnTo>
                    <a:pt x="590194" y="78435"/>
                  </a:lnTo>
                  <a:lnTo>
                    <a:pt x="578764" y="64617"/>
                  </a:lnTo>
                  <a:lnTo>
                    <a:pt x="578269" y="64008"/>
                  </a:lnTo>
                  <a:lnTo>
                    <a:pt x="633336" y="0"/>
                  </a:lnTo>
                  <a:lnTo>
                    <a:pt x="603872" y="0"/>
                  </a:lnTo>
                  <a:lnTo>
                    <a:pt x="550837" y="64617"/>
                  </a:lnTo>
                  <a:lnTo>
                    <a:pt x="550837" y="0"/>
                  </a:lnTo>
                  <a:lnTo>
                    <a:pt x="527062" y="0"/>
                  </a:lnTo>
                  <a:lnTo>
                    <a:pt x="527062" y="135534"/>
                  </a:lnTo>
                  <a:lnTo>
                    <a:pt x="550837" y="135534"/>
                  </a:lnTo>
                  <a:lnTo>
                    <a:pt x="550837" y="92252"/>
                  </a:lnTo>
                  <a:lnTo>
                    <a:pt x="562622" y="78435"/>
                  </a:lnTo>
                  <a:lnTo>
                    <a:pt x="608139" y="135534"/>
                  </a:lnTo>
                  <a:lnTo>
                    <a:pt x="637400" y="135534"/>
                  </a:lnTo>
                  <a:close/>
                </a:path>
                <a:path w="11262360" h="5177790">
                  <a:moveTo>
                    <a:pt x="770001" y="2706763"/>
                  </a:moveTo>
                  <a:lnTo>
                    <a:pt x="769251" y="2698178"/>
                  </a:lnTo>
                  <a:lnTo>
                    <a:pt x="767003" y="2690304"/>
                  </a:lnTo>
                  <a:lnTo>
                    <a:pt x="764336" y="2685224"/>
                  </a:lnTo>
                  <a:lnTo>
                    <a:pt x="763257" y="2683141"/>
                  </a:lnTo>
                  <a:lnTo>
                    <a:pt x="758012" y="2676690"/>
                  </a:lnTo>
                  <a:lnTo>
                    <a:pt x="751573" y="2671267"/>
                  </a:lnTo>
                  <a:lnTo>
                    <a:pt x="745617" y="2668206"/>
                  </a:lnTo>
                  <a:lnTo>
                    <a:pt x="745617" y="2700261"/>
                  </a:lnTo>
                  <a:lnTo>
                    <a:pt x="745617" y="2713266"/>
                  </a:lnTo>
                  <a:lnTo>
                    <a:pt x="743445" y="2718473"/>
                  </a:lnTo>
                  <a:lnTo>
                    <a:pt x="734771" y="2726334"/>
                  </a:lnTo>
                  <a:lnTo>
                    <a:pt x="729221" y="2728303"/>
                  </a:lnTo>
                  <a:lnTo>
                    <a:pt x="689940" y="2728303"/>
                  </a:lnTo>
                  <a:lnTo>
                    <a:pt x="689940" y="2685224"/>
                  </a:lnTo>
                  <a:lnTo>
                    <a:pt x="729221" y="2685224"/>
                  </a:lnTo>
                  <a:lnTo>
                    <a:pt x="734771" y="2687180"/>
                  </a:lnTo>
                  <a:lnTo>
                    <a:pt x="743445" y="2695041"/>
                  </a:lnTo>
                  <a:lnTo>
                    <a:pt x="745617" y="2700261"/>
                  </a:lnTo>
                  <a:lnTo>
                    <a:pt x="745617" y="2668206"/>
                  </a:lnTo>
                  <a:lnTo>
                    <a:pt x="744042" y="2667393"/>
                  </a:lnTo>
                  <a:lnTo>
                    <a:pt x="735418" y="2665069"/>
                  </a:lnTo>
                  <a:lnTo>
                    <a:pt x="725703" y="2664295"/>
                  </a:lnTo>
                  <a:lnTo>
                    <a:pt x="689940" y="2664295"/>
                  </a:lnTo>
                  <a:lnTo>
                    <a:pt x="689940" y="2613698"/>
                  </a:lnTo>
                  <a:lnTo>
                    <a:pt x="666165" y="2613698"/>
                  </a:lnTo>
                  <a:lnTo>
                    <a:pt x="666165" y="2749232"/>
                  </a:lnTo>
                  <a:lnTo>
                    <a:pt x="725703" y="2749232"/>
                  </a:lnTo>
                  <a:lnTo>
                    <a:pt x="735418" y="2748470"/>
                  </a:lnTo>
                  <a:lnTo>
                    <a:pt x="764438" y="2728303"/>
                  </a:lnTo>
                  <a:lnTo>
                    <a:pt x="767003" y="2723375"/>
                  </a:lnTo>
                  <a:lnTo>
                    <a:pt x="769251" y="2715437"/>
                  </a:lnTo>
                  <a:lnTo>
                    <a:pt x="770001" y="2706763"/>
                  </a:lnTo>
                  <a:close/>
                </a:path>
                <a:path w="11262360" h="5177790">
                  <a:moveTo>
                    <a:pt x="775182" y="135534"/>
                  </a:moveTo>
                  <a:lnTo>
                    <a:pt x="764971" y="109524"/>
                  </a:lnTo>
                  <a:lnTo>
                    <a:pt x="756742" y="88595"/>
                  </a:lnTo>
                  <a:lnTo>
                    <a:pt x="731494" y="24307"/>
                  </a:lnTo>
                  <a:lnTo>
                    <a:pt x="731494" y="88595"/>
                  </a:lnTo>
                  <a:lnTo>
                    <a:pt x="682726" y="88595"/>
                  </a:lnTo>
                  <a:lnTo>
                    <a:pt x="707110" y="23977"/>
                  </a:lnTo>
                  <a:lnTo>
                    <a:pt x="731494" y="88595"/>
                  </a:lnTo>
                  <a:lnTo>
                    <a:pt x="731494" y="24307"/>
                  </a:lnTo>
                  <a:lnTo>
                    <a:pt x="731367" y="23977"/>
                  </a:lnTo>
                  <a:lnTo>
                    <a:pt x="721944" y="0"/>
                  </a:lnTo>
                  <a:lnTo>
                    <a:pt x="692277" y="0"/>
                  </a:lnTo>
                  <a:lnTo>
                    <a:pt x="639038" y="135534"/>
                  </a:lnTo>
                  <a:lnTo>
                    <a:pt x="666064" y="135534"/>
                  </a:lnTo>
                  <a:lnTo>
                    <a:pt x="676021" y="109524"/>
                  </a:lnTo>
                  <a:lnTo>
                    <a:pt x="738200" y="109524"/>
                  </a:lnTo>
                  <a:lnTo>
                    <a:pt x="748157" y="135534"/>
                  </a:lnTo>
                  <a:lnTo>
                    <a:pt x="775182" y="135534"/>
                  </a:lnTo>
                  <a:close/>
                </a:path>
                <a:path w="11262360" h="5177790">
                  <a:moveTo>
                    <a:pt x="893826" y="42468"/>
                  </a:moveTo>
                  <a:lnTo>
                    <a:pt x="893076" y="33794"/>
                  </a:lnTo>
                  <a:lnTo>
                    <a:pt x="890828" y="25857"/>
                  </a:lnTo>
                  <a:lnTo>
                    <a:pt x="888263" y="20929"/>
                  </a:lnTo>
                  <a:lnTo>
                    <a:pt x="887082" y="18656"/>
                  </a:lnTo>
                  <a:lnTo>
                    <a:pt x="881837" y="12192"/>
                  </a:lnTo>
                  <a:lnTo>
                    <a:pt x="875398" y="6858"/>
                  </a:lnTo>
                  <a:lnTo>
                    <a:pt x="869442" y="3848"/>
                  </a:lnTo>
                  <a:lnTo>
                    <a:pt x="869442" y="35966"/>
                  </a:lnTo>
                  <a:lnTo>
                    <a:pt x="869442" y="48971"/>
                  </a:lnTo>
                  <a:lnTo>
                    <a:pt x="867270" y="54178"/>
                  </a:lnTo>
                  <a:lnTo>
                    <a:pt x="858596" y="62039"/>
                  </a:lnTo>
                  <a:lnTo>
                    <a:pt x="853046" y="64008"/>
                  </a:lnTo>
                  <a:lnTo>
                    <a:pt x="813765" y="64008"/>
                  </a:lnTo>
                  <a:lnTo>
                    <a:pt x="813765" y="20929"/>
                  </a:lnTo>
                  <a:lnTo>
                    <a:pt x="853046" y="20929"/>
                  </a:lnTo>
                  <a:lnTo>
                    <a:pt x="858596" y="22885"/>
                  </a:lnTo>
                  <a:lnTo>
                    <a:pt x="867270" y="30746"/>
                  </a:lnTo>
                  <a:lnTo>
                    <a:pt x="869442" y="35966"/>
                  </a:lnTo>
                  <a:lnTo>
                    <a:pt x="869442" y="3848"/>
                  </a:lnTo>
                  <a:lnTo>
                    <a:pt x="867867" y="3048"/>
                  </a:lnTo>
                  <a:lnTo>
                    <a:pt x="859243" y="762"/>
                  </a:lnTo>
                  <a:lnTo>
                    <a:pt x="849528" y="0"/>
                  </a:lnTo>
                  <a:lnTo>
                    <a:pt x="789990" y="0"/>
                  </a:lnTo>
                  <a:lnTo>
                    <a:pt x="789990" y="135534"/>
                  </a:lnTo>
                  <a:lnTo>
                    <a:pt x="813765" y="135534"/>
                  </a:lnTo>
                  <a:lnTo>
                    <a:pt x="813765" y="84937"/>
                  </a:lnTo>
                  <a:lnTo>
                    <a:pt x="849528" y="84937"/>
                  </a:lnTo>
                  <a:lnTo>
                    <a:pt x="887082" y="66205"/>
                  </a:lnTo>
                  <a:lnTo>
                    <a:pt x="888212" y="64008"/>
                  </a:lnTo>
                  <a:lnTo>
                    <a:pt x="890828" y="58978"/>
                  </a:lnTo>
                  <a:lnTo>
                    <a:pt x="893076" y="51066"/>
                  </a:lnTo>
                  <a:lnTo>
                    <a:pt x="893826" y="42468"/>
                  </a:lnTo>
                  <a:close/>
                </a:path>
                <a:path w="11262360" h="5177790">
                  <a:moveTo>
                    <a:pt x="943571" y="1623098"/>
                  </a:moveTo>
                  <a:lnTo>
                    <a:pt x="919797" y="1623098"/>
                  </a:lnTo>
                  <a:lnTo>
                    <a:pt x="919797" y="1678571"/>
                  </a:lnTo>
                  <a:lnTo>
                    <a:pt x="849287" y="1678571"/>
                  </a:lnTo>
                  <a:lnTo>
                    <a:pt x="849287" y="1623098"/>
                  </a:lnTo>
                  <a:lnTo>
                    <a:pt x="825512" y="1623098"/>
                  </a:lnTo>
                  <a:lnTo>
                    <a:pt x="825512" y="1758632"/>
                  </a:lnTo>
                  <a:lnTo>
                    <a:pt x="849287" y="1758632"/>
                  </a:lnTo>
                  <a:lnTo>
                    <a:pt x="849287" y="1699501"/>
                  </a:lnTo>
                  <a:lnTo>
                    <a:pt x="919797" y="1699501"/>
                  </a:lnTo>
                  <a:lnTo>
                    <a:pt x="919797" y="1758632"/>
                  </a:lnTo>
                  <a:lnTo>
                    <a:pt x="943571" y="1758632"/>
                  </a:lnTo>
                  <a:lnTo>
                    <a:pt x="943571" y="1699501"/>
                  </a:lnTo>
                  <a:lnTo>
                    <a:pt x="943571" y="1678571"/>
                  </a:lnTo>
                  <a:lnTo>
                    <a:pt x="943571" y="1623098"/>
                  </a:lnTo>
                  <a:close/>
                </a:path>
                <a:path w="11262360" h="5177790">
                  <a:moveTo>
                    <a:pt x="1006475" y="0"/>
                  </a:moveTo>
                  <a:lnTo>
                    <a:pt x="913612" y="0"/>
                  </a:lnTo>
                  <a:lnTo>
                    <a:pt x="913612" y="135534"/>
                  </a:lnTo>
                  <a:lnTo>
                    <a:pt x="1006475" y="135534"/>
                  </a:lnTo>
                  <a:lnTo>
                    <a:pt x="1006475" y="114604"/>
                  </a:lnTo>
                  <a:lnTo>
                    <a:pt x="937387" y="114604"/>
                  </a:lnTo>
                  <a:lnTo>
                    <a:pt x="937387" y="77012"/>
                  </a:lnTo>
                  <a:lnTo>
                    <a:pt x="1005052" y="77012"/>
                  </a:lnTo>
                  <a:lnTo>
                    <a:pt x="1005052" y="56083"/>
                  </a:lnTo>
                  <a:lnTo>
                    <a:pt x="937387" y="56083"/>
                  </a:lnTo>
                  <a:lnTo>
                    <a:pt x="937387" y="20929"/>
                  </a:lnTo>
                  <a:lnTo>
                    <a:pt x="1006475" y="20929"/>
                  </a:lnTo>
                  <a:lnTo>
                    <a:pt x="1006475" y="0"/>
                  </a:lnTo>
                  <a:close/>
                </a:path>
                <a:path w="11262360" h="5177790">
                  <a:moveTo>
                    <a:pt x="1089799" y="1623098"/>
                  </a:moveTo>
                  <a:lnTo>
                    <a:pt x="1065415" y="1623098"/>
                  </a:lnTo>
                  <a:lnTo>
                    <a:pt x="996124" y="1717179"/>
                  </a:lnTo>
                  <a:lnTo>
                    <a:pt x="996124" y="1623098"/>
                  </a:lnTo>
                  <a:lnTo>
                    <a:pt x="972350" y="1623098"/>
                  </a:lnTo>
                  <a:lnTo>
                    <a:pt x="972350" y="1758632"/>
                  </a:lnTo>
                  <a:lnTo>
                    <a:pt x="995311" y="1758632"/>
                  </a:lnTo>
                  <a:lnTo>
                    <a:pt x="1025613" y="1717179"/>
                  </a:lnTo>
                  <a:lnTo>
                    <a:pt x="1066025" y="1661909"/>
                  </a:lnTo>
                  <a:lnTo>
                    <a:pt x="1066025" y="1758632"/>
                  </a:lnTo>
                  <a:lnTo>
                    <a:pt x="1089799" y="1758632"/>
                  </a:lnTo>
                  <a:lnTo>
                    <a:pt x="1089799" y="1661909"/>
                  </a:lnTo>
                  <a:lnTo>
                    <a:pt x="1089799" y="1623098"/>
                  </a:lnTo>
                  <a:close/>
                </a:path>
                <a:path w="11262360" h="5177790">
                  <a:moveTo>
                    <a:pt x="1148943" y="0"/>
                  </a:moveTo>
                  <a:lnTo>
                    <a:pt x="1056894" y="0"/>
                  </a:lnTo>
                  <a:lnTo>
                    <a:pt x="1048969" y="69697"/>
                  </a:lnTo>
                  <a:lnTo>
                    <a:pt x="1047178" y="82816"/>
                  </a:lnTo>
                  <a:lnTo>
                    <a:pt x="1030008" y="116840"/>
                  </a:lnTo>
                  <a:lnTo>
                    <a:pt x="1022146" y="116840"/>
                  </a:lnTo>
                  <a:lnTo>
                    <a:pt x="1022146" y="137972"/>
                  </a:lnTo>
                  <a:lnTo>
                    <a:pt x="1029335" y="137972"/>
                  </a:lnTo>
                  <a:lnTo>
                    <a:pt x="1035354" y="137160"/>
                  </a:lnTo>
                  <a:lnTo>
                    <a:pt x="1065631" y="105867"/>
                  </a:lnTo>
                  <a:lnTo>
                    <a:pt x="1078230" y="20929"/>
                  </a:lnTo>
                  <a:lnTo>
                    <a:pt x="1125169" y="20929"/>
                  </a:lnTo>
                  <a:lnTo>
                    <a:pt x="1125169" y="135534"/>
                  </a:lnTo>
                  <a:lnTo>
                    <a:pt x="1148943" y="135534"/>
                  </a:lnTo>
                  <a:lnTo>
                    <a:pt x="1148943" y="20929"/>
                  </a:lnTo>
                  <a:lnTo>
                    <a:pt x="1148943" y="0"/>
                  </a:lnTo>
                  <a:close/>
                </a:path>
                <a:path w="11262360" h="5177790">
                  <a:moveTo>
                    <a:pt x="1292339" y="1758632"/>
                  </a:moveTo>
                  <a:lnTo>
                    <a:pt x="1245133" y="1701533"/>
                  </a:lnTo>
                  <a:lnTo>
                    <a:pt x="1233208" y="1687106"/>
                  </a:lnTo>
                  <a:lnTo>
                    <a:pt x="1237919" y="1681619"/>
                  </a:lnTo>
                  <a:lnTo>
                    <a:pt x="1288275" y="1623098"/>
                  </a:lnTo>
                  <a:lnTo>
                    <a:pt x="1258811" y="1623098"/>
                  </a:lnTo>
                  <a:lnTo>
                    <a:pt x="1210856" y="1681619"/>
                  </a:lnTo>
                  <a:lnTo>
                    <a:pt x="1210856" y="1623098"/>
                  </a:lnTo>
                  <a:lnTo>
                    <a:pt x="1187081" y="1623098"/>
                  </a:lnTo>
                  <a:lnTo>
                    <a:pt x="1187081" y="1681619"/>
                  </a:lnTo>
                  <a:lnTo>
                    <a:pt x="1139126" y="1623098"/>
                  </a:lnTo>
                  <a:lnTo>
                    <a:pt x="1109662" y="1623098"/>
                  </a:lnTo>
                  <a:lnTo>
                    <a:pt x="1164729" y="1687106"/>
                  </a:lnTo>
                  <a:lnTo>
                    <a:pt x="1105598" y="1758632"/>
                  </a:lnTo>
                  <a:lnTo>
                    <a:pt x="1134859" y="1758632"/>
                  </a:lnTo>
                  <a:lnTo>
                    <a:pt x="1180376" y="1701533"/>
                  </a:lnTo>
                  <a:lnTo>
                    <a:pt x="1187081" y="1709458"/>
                  </a:lnTo>
                  <a:lnTo>
                    <a:pt x="1187081" y="1758632"/>
                  </a:lnTo>
                  <a:lnTo>
                    <a:pt x="1210856" y="1758632"/>
                  </a:lnTo>
                  <a:lnTo>
                    <a:pt x="1210856" y="1709458"/>
                  </a:lnTo>
                  <a:lnTo>
                    <a:pt x="1217561" y="1701533"/>
                  </a:lnTo>
                  <a:lnTo>
                    <a:pt x="1263078" y="1758632"/>
                  </a:lnTo>
                  <a:lnTo>
                    <a:pt x="1292339" y="1758632"/>
                  </a:lnTo>
                  <a:close/>
                </a:path>
                <a:path w="11262360" h="5177790">
                  <a:moveTo>
                    <a:pt x="1295184" y="0"/>
                  </a:moveTo>
                  <a:lnTo>
                    <a:pt x="1270800" y="0"/>
                  </a:lnTo>
                  <a:lnTo>
                    <a:pt x="1201508" y="94081"/>
                  </a:lnTo>
                  <a:lnTo>
                    <a:pt x="1201508" y="0"/>
                  </a:lnTo>
                  <a:lnTo>
                    <a:pt x="1177734" y="0"/>
                  </a:lnTo>
                  <a:lnTo>
                    <a:pt x="1177734" y="135534"/>
                  </a:lnTo>
                  <a:lnTo>
                    <a:pt x="1200696" y="135534"/>
                  </a:lnTo>
                  <a:lnTo>
                    <a:pt x="1230998" y="94081"/>
                  </a:lnTo>
                  <a:lnTo>
                    <a:pt x="1271409" y="38811"/>
                  </a:lnTo>
                  <a:lnTo>
                    <a:pt x="1271409" y="135534"/>
                  </a:lnTo>
                  <a:lnTo>
                    <a:pt x="1295184" y="135534"/>
                  </a:lnTo>
                  <a:lnTo>
                    <a:pt x="1295184" y="38811"/>
                  </a:lnTo>
                  <a:lnTo>
                    <a:pt x="1295184" y="0"/>
                  </a:lnTo>
                  <a:close/>
                </a:path>
                <a:path w="11262360" h="5177790">
                  <a:moveTo>
                    <a:pt x="1422742" y="0"/>
                  </a:moveTo>
                  <a:lnTo>
                    <a:pt x="1398968" y="0"/>
                  </a:lnTo>
                  <a:lnTo>
                    <a:pt x="1398968" y="20929"/>
                  </a:lnTo>
                  <a:lnTo>
                    <a:pt x="1398968" y="64008"/>
                  </a:lnTo>
                  <a:lnTo>
                    <a:pt x="1359674" y="64008"/>
                  </a:lnTo>
                  <a:lnTo>
                    <a:pt x="1354124" y="62039"/>
                  </a:lnTo>
                  <a:lnTo>
                    <a:pt x="1345450" y="54178"/>
                  </a:lnTo>
                  <a:lnTo>
                    <a:pt x="1343291" y="48971"/>
                  </a:lnTo>
                  <a:lnTo>
                    <a:pt x="1343291" y="35966"/>
                  </a:lnTo>
                  <a:lnTo>
                    <a:pt x="1345450" y="30746"/>
                  </a:lnTo>
                  <a:lnTo>
                    <a:pt x="1354124" y="22885"/>
                  </a:lnTo>
                  <a:lnTo>
                    <a:pt x="1359674" y="20929"/>
                  </a:lnTo>
                  <a:lnTo>
                    <a:pt x="1398968" y="20929"/>
                  </a:lnTo>
                  <a:lnTo>
                    <a:pt x="1398968" y="0"/>
                  </a:lnTo>
                  <a:lnTo>
                    <a:pt x="1363205" y="0"/>
                  </a:lnTo>
                  <a:lnTo>
                    <a:pt x="1353731" y="736"/>
                  </a:lnTo>
                  <a:lnTo>
                    <a:pt x="1321955" y="25349"/>
                  </a:lnTo>
                  <a:lnTo>
                    <a:pt x="1318907" y="42468"/>
                  </a:lnTo>
                  <a:lnTo>
                    <a:pt x="1319479" y="50584"/>
                  </a:lnTo>
                  <a:lnTo>
                    <a:pt x="1344561" y="80683"/>
                  </a:lnTo>
                  <a:lnTo>
                    <a:pt x="1351013" y="82296"/>
                  </a:lnTo>
                  <a:lnTo>
                    <a:pt x="1317891" y="135534"/>
                  </a:lnTo>
                  <a:lnTo>
                    <a:pt x="1345323" y="135534"/>
                  </a:lnTo>
                  <a:lnTo>
                    <a:pt x="1375397" y="84937"/>
                  </a:lnTo>
                  <a:lnTo>
                    <a:pt x="1398968" y="84937"/>
                  </a:lnTo>
                  <a:lnTo>
                    <a:pt x="1398968" y="135534"/>
                  </a:lnTo>
                  <a:lnTo>
                    <a:pt x="1422742" y="135534"/>
                  </a:lnTo>
                  <a:lnTo>
                    <a:pt x="1422742" y="84937"/>
                  </a:lnTo>
                  <a:lnTo>
                    <a:pt x="1422742" y="64008"/>
                  </a:lnTo>
                  <a:lnTo>
                    <a:pt x="1422742" y="20929"/>
                  </a:lnTo>
                  <a:lnTo>
                    <a:pt x="1422742" y="0"/>
                  </a:lnTo>
                  <a:close/>
                </a:path>
                <a:path w="11262360" h="5177790">
                  <a:moveTo>
                    <a:pt x="1426171" y="1623098"/>
                  </a:moveTo>
                  <a:lnTo>
                    <a:pt x="1402397" y="1623098"/>
                  </a:lnTo>
                  <a:lnTo>
                    <a:pt x="1402397" y="1678571"/>
                  </a:lnTo>
                  <a:lnTo>
                    <a:pt x="1331887" y="1678571"/>
                  </a:lnTo>
                  <a:lnTo>
                    <a:pt x="1331887" y="1623098"/>
                  </a:lnTo>
                  <a:lnTo>
                    <a:pt x="1308112" y="1623098"/>
                  </a:lnTo>
                  <a:lnTo>
                    <a:pt x="1308112" y="1758632"/>
                  </a:lnTo>
                  <a:lnTo>
                    <a:pt x="1331887" y="1758632"/>
                  </a:lnTo>
                  <a:lnTo>
                    <a:pt x="1331887" y="1699501"/>
                  </a:lnTo>
                  <a:lnTo>
                    <a:pt x="1402397" y="1699501"/>
                  </a:lnTo>
                  <a:lnTo>
                    <a:pt x="1402397" y="1758632"/>
                  </a:lnTo>
                  <a:lnTo>
                    <a:pt x="1426171" y="1758632"/>
                  </a:lnTo>
                  <a:lnTo>
                    <a:pt x="1426171" y="1699501"/>
                  </a:lnTo>
                  <a:lnTo>
                    <a:pt x="1426171" y="1678571"/>
                  </a:lnTo>
                  <a:lnTo>
                    <a:pt x="1426171" y="1623098"/>
                  </a:lnTo>
                  <a:close/>
                </a:path>
                <a:path w="11262360" h="5177790">
                  <a:moveTo>
                    <a:pt x="1572399" y="1623098"/>
                  </a:moveTo>
                  <a:lnTo>
                    <a:pt x="1548015" y="1623098"/>
                  </a:lnTo>
                  <a:lnTo>
                    <a:pt x="1478724" y="1717179"/>
                  </a:lnTo>
                  <a:lnTo>
                    <a:pt x="1478724" y="1623098"/>
                  </a:lnTo>
                  <a:lnTo>
                    <a:pt x="1454950" y="1623098"/>
                  </a:lnTo>
                  <a:lnTo>
                    <a:pt x="1454950" y="1758632"/>
                  </a:lnTo>
                  <a:lnTo>
                    <a:pt x="1477911" y="1758632"/>
                  </a:lnTo>
                  <a:lnTo>
                    <a:pt x="1508213" y="1717179"/>
                  </a:lnTo>
                  <a:lnTo>
                    <a:pt x="1548625" y="1661909"/>
                  </a:lnTo>
                  <a:lnTo>
                    <a:pt x="1548625" y="1758632"/>
                  </a:lnTo>
                  <a:lnTo>
                    <a:pt x="1572399" y="1758632"/>
                  </a:lnTo>
                  <a:lnTo>
                    <a:pt x="1572399" y="1661909"/>
                  </a:lnTo>
                  <a:lnTo>
                    <a:pt x="1572399" y="1623098"/>
                  </a:lnTo>
                  <a:close/>
                </a:path>
                <a:path w="11262360" h="5177790">
                  <a:moveTo>
                    <a:pt x="1695488" y="1598307"/>
                  </a:moveTo>
                  <a:lnTo>
                    <a:pt x="1685734" y="1590179"/>
                  </a:lnTo>
                  <a:lnTo>
                    <a:pt x="1680540" y="1596047"/>
                  </a:lnTo>
                  <a:lnTo>
                    <a:pt x="1674507" y="1600238"/>
                  </a:lnTo>
                  <a:lnTo>
                    <a:pt x="1667637" y="1602752"/>
                  </a:lnTo>
                  <a:lnTo>
                    <a:pt x="1659928" y="1603590"/>
                  </a:lnTo>
                  <a:lnTo>
                    <a:pt x="1652206" y="1602752"/>
                  </a:lnTo>
                  <a:lnTo>
                    <a:pt x="1645297" y="1600238"/>
                  </a:lnTo>
                  <a:lnTo>
                    <a:pt x="1639201" y="1596047"/>
                  </a:lnTo>
                  <a:lnTo>
                    <a:pt x="1633918" y="1590179"/>
                  </a:lnTo>
                  <a:lnTo>
                    <a:pt x="1624164" y="1598307"/>
                  </a:lnTo>
                  <a:lnTo>
                    <a:pt x="1631505" y="1606130"/>
                  </a:lnTo>
                  <a:lnTo>
                    <a:pt x="1639912" y="1611718"/>
                  </a:lnTo>
                  <a:lnTo>
                    <a:pt x="1649387" y="1615071"/>
                  </a:lnTo>
                  <a:lnTo>
                    <a:pt x="1659928" y="1616189"/>
                  </a:lnTo>
                  <a:lnTo>
                    <a:pt x="1670532" y="1615071"/>
                  </a:lnTo>
                  <a:lnTo>
                    <a:pt x="1679994" y="1611718"/>
                  </a:lnTo>
                  <a:lnTo>
                    <a:pt x="1688312" y="1606130"/>
                  </a:lnTo>
                  <a:lnTo>
                    <a:pt x="1690636" y="1603590"/>
                  </a:lnTo>
                  <a:lnTo>
                    <a:pt x="1695488" y="1598307"/>
                  </a:lnTo>
                  <a:close/>
                </a:path>
                <a:path w="11262360" h="5177790">
                  <a:moveTo>
                    <a:pt x="1718652" y="1623098"/>
                  </a:moveTo>
                  <a:lnTo>
                    <a:pt x="1694268" y="1623098"/>
                  </a:lnTo>
                  <a:lnTo>
                    <a:pt x="1624977" y="1717179"/>
                  </a:lnTo>
                  <a:lnTo>
                    <a:pt x="1624977" y="1623098"/>
                  </a:lnTo>
                  <a:lnTo>
                    <a:pt x="1601203" y="1623098"/>
                  </a:lnTo>
                  <a:lnTo>
                    <a:pt x="1601203" y="1758632"/>
                  </a:lnTo>
                  <a:lnTo>
                    <a:pt x="1624164" y="1758632"/>
                  </a:lnTo>
                  <a:lnTo>
                    <a:pt x="1654467" y="1717179"/>
                  </a:lnTo>
                  <a:lnTo>
                    <a:pt x="1694878" y="1661909"/>
                  </a:lnTo>
                  <a:lnTo>
                    <a:pt x="1694878" y="1758632"/>
                  </a:lnTo>
                  <a:lnTo>
                    <a:pt x="1718652" y="1758632"/>
                  </a:lnTo>
                  <a:lnTo>
                    <a:pt x="1718652" y="1661909"/>
                  </a:lnTo>
                  <a:lnTo>
                    <a:pt x="1718652" y="1623098"/>
                  </a:lnTo>
                  <a:close/>
                </a:path>
                <a:path w="11262360" h="5177790">
                  <a:moveTo>
                    <a:pt x="1917700" y="1623098"/>
                  </a:moveTo>
                  <a:lnTo>
                    <a:pt x="1893925" y="1623098"/>
                  </a:lnTo>
                  <a:lnTo>
                    <a:pt x="1893925" y="1678571"/>
                  </a:lnTo>
                  <a:lnTo>
                    <a:pt x="1823415" y="1678571"/>
                  </a:lnTo>
                  <a:lnTo>
                    <a:pt x="1823415" y="1623098"/>
                  </a:lnTo>
                  <a:lnTo>
                    <a:pt x="1799640" y="1623098"/>
                  </a:lnTo>
                  <a:lnTo>
                    <a:pt x="1799640" y="1758632"/>
                  </a:lnTo>
                  <a:lnTo>
                    <a:pt x="1823415" y="1758632"/>
                  </a:lnTo>
                  <a:lnTo>
                    <a:pt x="1823415" y="1699501"/>
                  </a:lnTo>
                  <a:lnTo>
                    <a:pt x="1893925" y="1699501"/>
                  </a:lnTo>
                  <a:lnTo>
                    <a:pt x="1893925" y="1758632"/>
                  </a:lnTo>
                  <a:lnTo>
                    <a:pt x="1917700" y="1758632"/>
                  </a:lnTo>
                  <a:lnTo>
                    <a:pt x="1917700" y="1699501"/>
                  </a:lnTo>
                  <a:lnTo>
                    <a:pt x="1917700" y="1678571"/>
                  </a:lnTo>
                  <a:lnTo>
                    <a:pt x="1917700" y="1623098"/>
                  </a:lnTo>
                  <a:close/>
                </a:path>
                <a:path w="11262360" h="5177790">
                  <a:moveTo>
                    <a:pt x="2078964" y="1690966"/>
                  </a:moveTo>
                  <a:lnTo>
                    <a:pt x="2067991" y="1651304"/>
                  </a:lnTo>
                  <a:lnTo>
                    <a:pt x="2054580" y="1636712"/>
                  </a:lnTo>
                  <a:lnTo>
                    <a:pt x="2054580" y="1690966"/>
                  </a:lnTo>
                  <a:lnTo>
                    <a:pt x="2053805" y="1701088"/>
                  </a:lnTo>
                  <a:lnTo>
                    <a:pt x="2027859" y="1736483"/>
                  </a:lnTo>
                  <a:lnTo>
                    <a:pt x="2009673" y="1739938"/>
                  </a:lnTo>
                  <a:lnTo>
                    <a:pt x="2000008" y="1739074"/>
                  </a:lnTo>
                  <a:lnTo>
                    <a:pt x="1967814" y="1710423"/>
                  </a:lnTo>
                  <a:lnTo>
                    <a:pt x="1964766" y="1690966"/>
                  </a:lnTo>
                  <a:lnTo>
                    <a:pt x="1965528" y="1680768"/>
                  </a:lnTo>
                  <a:lnTo>
                    <a:pt x="1991334" y="1645450"/>
                  </a:lnTo>
                  <a:lnTo>
                    <a:pt x="2009673" y="1641995"/>
                  </a:lnTo>
                  <a:lnTo>
                    <a:pt x="2019249" y="1642859"/>
                  </a:lnTo>
                  <a:lnTo>
                    <a:pt x="2051481" y="1671510"/>
                  </a:lnTo>
                  <a:lnTo>
                    <a:pt x="2054580" y="1690966"/>
                  </a:lnTo>
                  <a:lnTo>
                    <a:pt x="2054580" y="1636712"/>
                  </a:lnTo>
                  <a:lnTo>
                    <a:pt x="2049030" y="1632064"/>
                  </a:lnTo>
                  <a:lnTo>
                    <a:pt x="2037257" y="1625841"/>
                  </a:lnTo>
                  <a:lnTo>
                    <a:pt x="2024138" y="1622107"/>
                  </a:lnTo>
                  <a:lnTo>
                    <a:pt x="2009673" y="1620862"/>
                  </a:lnTo>
                  <a:lnTo>
                    <a:pt x="1995208" y="1622107"/>
                  </a:lnTo>
                  <a:lnTo>
                    <a:pt x="1959889" y="1640776"/>
                  </a:lnTo>
                  <a:lnTo>
                    <a:pt x="1941601" y="1676400"/>
                  </a:lnTo>
                  <a:lnTo>
                    <a:pt x="1940382" y="1690966"/>
                  </a:lnTo>
                  <a:lnTo>
                    <a:pt x="1941601" y="1705546"/>
                  </a:lnTo>
                  <a:lnTo>
                    <a:pt x="1959889" y="1741360"/>
                  </a:lnTo>
                  <a:lnTo>
                    <a:pt x="1995208" y="1759839"/>
                  </a:lnTo>
                  <a:lnTo>
                    <a:pt x="2009673" y="1761070"/>
                  </a:lnTo>
                  <a:lnTo>
                    <a:pt x="2024138" y="1759839"/>
                  </a:lnTo>
                  <a:lnTo>
                    <a:pt x="2037257" y="1756143"/>
                  </a:lnTo>
                  <a:lnTo>
                    <a:pt x="2049030" y="1749983"/>
                  </a:lnTo>
                  <a:lnTo>
                    <a:pt x="2059457" y="1741360"/>
                  </a:lnTo>
                  <a:lnTo>
                    <a:pt x="2060600" y="1739938"/>
                  </a:lnTo>
                  <a:lnTo>
                    <a:pt x="2067991" y="1730743"/>
                  </a:lnTo>
                  <a:lnTo>
                    <a:pt x="2074087" y="1718805"/>
                  </a:lnTo>
                  <a:lnTo>
                    <a:pt x="2077745" y="1705546"/>
                  </a:lnTo>
                  <a:lnTo>
                    <a:pt x="2078964" y="1690966"/>
                  </a:lnTo>
                  <a:close/>
                </a:path>
                <a:path w="11262360" h="5177790">
                  <a:moveTo>
                    <a:pt x="2209762" y="1722056"/>
                  </a:moveTo>
                  <a:lnTo>
                    <a:pt x="2209660" y="1713522"/>
                  </a:lnTo>
                  <a:lnTo>
                    <a:pt x="2207183" y="1706473"/>
                  </a:lnTo>
                  <a:lnTo>
                    <a:pt x="2202040" y="1700110"/>
                  </a:lnTo>
                  <a:lnTo>
                    <a:pt x="2197023" y="1693608"/>
                  </a:lnTo>
                  <a:lnTo>
                    <a:pt x="2190864" y="1689811"/>
                  </a:lnTo>
                  <a:lnTo>
                    <a:pt x="2185378" y="1689011"/>
                  </a:lnTo>
                  <a:lnTo>
                    <a:pt x="2185378" y="1713522"/>
                  </a:lnTo>
                  <a:lnTo>
                    <a:pt x="2185378" y="1724761"/>
                  </a:lnTo>
                  <a:lnTo>
                    <a:pt x="2183549" y="1729435"/>
                  </a:lnTo>
                  <a:lnTo>
                    <a:pt x="2179891" y="1732826"/>
                  </a:lnTo>
                  <a:lnTo>
                    <a:pt x="2176234" y="1736077"/>
                  </a:lnTo>
                  <a:lnTo>
                    <a:pt x="2171154" y="1737702"/>
                  </a:lnTo>
                  <a:lnTo>
                    <a:pt x="2125637" y="1737702"/>
                  </a:lnTo>
                  <a:lnTo>
                    <a:pt x="2125637" y="1700110"/>
                  </a:lnTo>
                  <a:lnTo>
                    <a:pt x="2171154" y="1700110"/>
                  </a:lnTo>
                  <a:lnTo>
                    <a:pt x="2176234" y="1701939"/>
                  </a:lnTo>
                  <a:lnTo>
                    <a:pt x="2179891" y="1705597"/>
                  </a:lnTo>
                  <a:lnTo>
                    <a:pt x="2183549" y="1709115"/>
                  </a:lnTo>
                  <a:lnTo>
                    <a:pt x="2185378" y="1713522"/>
                  </a:lnTo>
                  <a:lnTo>
                    <a:pt x="2185378" y="1689011"/>
                  </a:lnTo>
                  <a:lnTo>
                    <a:pt x="2183549" y="1688731"/>
                  </a:lnTo>
                  <a:lnTo>
                    <a:pt x="2190191" y="1687372"/>
                  </a:lnTo>
                  <a:lnTo>
                    <a:pt x="2195741" y="1683918"/>
                  </a:lnTo>
                  <a:lnTo>
                    <a:pt x="2199563" y="1679181"/>
                  </a:lnTo>
                  <a:lnTo>
                    <a:pt x="2204821" y="1672678"/>
                  </a:lnTo>
                  <a:lnTo>
                    <a:pt x="2207120" y="1665770"/>
                  </a:lnTo>
                  <a:lnTo>
                    <a:pt x="2207006" y="1656422"/>
                  </a:lnTo>
                  <a:lnTo>
                    <a:pt x="2206472" y="1650542"/>
                  </a:lnTo>
                  <a:lnTo>
                    <a:pt x="2182736" y="1625130"/>
                  </a:lnTo>
                  <a:lnTo>
                    <a:pt x="2182736" y="1656422"/>
                  </a:lnTo>
                  <a:lnTo>
                    <a:pt x="2182736" y="1666849"/>
                  </a:lnTo>
                  <a:lnTo>
                    <a:pt x="2181047" y="1671053"/>
                  </a:lnTo>
                  <a:lnTo>
                    <a:pt x="2174265" y="1677555"/>
                  </a:lnTo>
                  <a:lnTo>
                    <a:pt x="2169591" y="1679181"/>
                  </a:lnTo>
                  <a:lnTo>
                    <a:pt x="2125637" y="1679181"/>
                  </a:lnTo>
                  <a:lnTo>
                    <a:pt x="2125637" y="1644027"/>
                  </a:lnTo>
                  <a:lnTo>
                    <a:pt x="2169591" y="1644027"/>
                  </a:lnTo>
                  <a:lnTo>
                    <a:pt x="2174265" y="1645653"/>
                  </a:lnTo>
                  <a:lnTo>
                    <a:pt x="2181047" y="1652155"/>
                  </a:lnTo>
                  <a:lnTo>
                    <a:pt x="2182736" y="1656422"/>
                  </a:lnTo>
                  <a:lnTo>
                    <a:pt x="2182736" y="1625130"/>
                  </a:lnTo>
                  <a:lnTo>
                    <a:pt x="2177046" y="1623720"/>
                  </a:lnTo>
                  <a:lnTo>
                    <a:pt x="2168512" y="1623098"/>
                  </a:lnTo>
                  <a:lnTo>
                    <a:pt x="2101862" y="1623098"/>
                  </a:lnTo>
                  <a:lnTo>
                    <a:pt x="2101862" y="1758632"/>
                  </a:lnTo>
                  <a:lnTo>
                    <a:pt x="2170341" y="1758632"/>
                  </a:lnTo>
                  <a:lnTo>
                    <a:pt x="2206625" y="1737702"/>
                  </a:lnTo>
                  <a:lnTo>
                    <a:pt x="2207120" y="1736788"/>
                  </a:lnTo>
                  <a:lnTo>
                    <a:pt x="2209101" y="1729803"/>
                  </a:lnTo>
                  <a:lnTo>
                    <a:pt x="2209762" y="1722056"/>
                  </a:lnTo>
                  <a:close/>
                </a:path>
                <a:path w="11262360" h="5177790">
                  <a:moveTo>
                    <a:pt x="2326487" y="1623098"/>
                  </a:moveTo>
                  <a:lnTo>
                    <a:pt x="2233625" y="1623098"/>
                  </a:lnTo>
                  <a:lnTo>
                    <a:pt x="2233625" y="1758632"/>
                  </a:lnTo>
                  <a:lnTo>
                    <a:pt x="2257399" y="1758632"/>
                  </a:lnTo>
                  <a:lnTo>
                    <a:pt x="2257399" y="1644027"/>
                  </a:lnTo>
                  <a:lnTo>
                    <a:pt x="2326487" y="1644027"/>
                  </a:lnTo>
                  <a:lnTo>
                    <a:pt x="2326487" y="1623098"/>
                  </a:lnTo>
                  <a:close/>
                </a:path>
                <a:path w="11262360" h="5177790">
                  <a:moveTo>
                    <a:pt x="2475052" y="1690966"/>
                  </a:moveTo>
                  <a:lnTo>
                    <a:pt x="2473833" y="1676400"/>
                  </a:lnTo>
                  <a:lnTo>
                    <a:pt x="2470175" y="1663179"/>
                  </a:lnTo>
                  <a:lnTo>
                    <a:pt x="2464079" y="1651304"/>
                  </a:lnTo>
                  <a:lnTo>
                    <a:pt x="2456523" y="1641995"/>
                  </a:lnTo>
                  <a:lnTo>
                    <a:pt x="2455545" y="1640776"/>
                  </a:lnTo>
                  <a:lnTo>
                    <a:pt x="2450668" y="1636712"/>
                  </a:lnTo>
                  <a:lnTo>
                    <a:pt x="2450668" y="1690966"/>
                  </a:lnTo>
                  <a:lnTo>
                    <a:pt x="2449893" y="1701088"/>
                  </a:lnTo>
                  <a:lnTo>
                    <a:pt x="2423934" y="1736483"/>
                  </a:lnTo>
                  <a:lnTo>
                    <a:pt x="2405761" y="1739938"/>
                  </a:lnTo>
                  <a:lnTo>
                    <a:pt x="2396083" y="1739074"/>
                  </a:lnTo>
                  <a:lnTo>
                    <a:pt x="2363901" y="1710423"/>
                  </a:lnTo>
                  <a:lnTo>
                    <a:pt x="2360853" y="1690966"/>
                  </a:lnTo>
                  <a:lnTo>
                    <a:pt x="2361615" y="1680768"/>
                  </a:lnTo>
                  <a:lnTo>
                    <a:pt x="2387422" y="1645450"/>
                  </a:lnTo>
                  <a:lnTo>
                    <a:pt x="2405761" y="1641995"/>
                  </a:lnTo>
                  <a:lnTo>
                    <a:pt x="2415324" y="1642859"/>
                  </a:lnTo>
                  <a:lnTo>
                    <a:pt x="2447569" y="1671510"/>
                  </a:lnTo>
                  <a:lnTo>
                    <a:pt x="2450668" y="1690966"/>
                  </a:lnTo>
                  <a:lnTo>
                    <a:pt x="2450668" y="1636712"/>
                  </a:lnTo>
                  <a:lnTo>
                    <a:pt x="2445105" y="1632064"/>
                  </a:lnTo>
                  <a:lnTo>
                    <a:pt x="2433332" y="1625841"/>
                  </a:lnTo>
                  <a:lnTo>
                    <a:pt x="2420213" y="1622107"/>
                  </a:lnTo>
                  <a:lnTo>
                    <a:pt x="2405761" y="1620862"/>
                  </a:lnTo>
                  <a:lnTo>
                    <a:pt x="2391295" y="1622107"/>
                  </a:lnTo>
                  <a:lnTo>
                    <a:pt x="2355977" y="1640776"/>
                  </a:lnTo>
                  <a:lnTo>
                    <a:pt x="2337689" y="1676400"/>
                  </a:lnTo>
                  <a:lnTo>
                    <a:pt x="2336469" y="1690966"/>
                  </a:lnTo>
                  <a:lnTo>
                    <a:pt x="2337689" y="1705546"/>
                  </a:lnTo>
                  <a:lnTo>
                    <a:pt x="2355977" y="1741360"/>
                  </a:lnTo>
                  <a:lnTo>
                    <a:pt x="2391295" y="1759839"/>
                  </a:lnTo>
                  <a:lnTo>
                    <a:pt x="2405761" y="1761070"/>
                  </a:lnTo>
                  <a:lnTo>
                    <a:pt x="2420213" y="1759839"/>
                  </a:lnTo>
                  <a:lnTo>
                    <a:pt x="2433332" y="1756143"/>
                  </a:lnTo>
                  <a:lnTo>
                    <a:pt x="2445105" y="1749983"/>
                  </a:lnTo>
                  <a:lnTo>
                    <a:pt x="2455545" y="1741360"/>
                  </a:lnTo>
                  <a:lnTo>
                    <a:pt x="2456688" y="1739938"/>
                  </a:lnTo>
                  <a:lnTo>
                    <a:pt x="2464079" y="1730743"/>
                  </a:lnTo>
                  <a:lnTo>
                    <a:pt x="2470175" y="1718805"/>
                  </a:lnTo>
                  <a:lnTo>
                    <a:pt x="2473833" y="1705546"/>
                  </a:lnTo>
                  <a:lnTo>
                    <a:pt x="2475052" y="1690966"/>
                  </a:lnTo>
                  <a:close/>
                </a:path>
                <a:path w="11262360" h="5177790">
                  <a:moveTo>
                    <a:pt x="2601772" y="1665566"/>
                  </a:moveTo>
                  <a:lnTo>
                    <a:pt x="2601023" y="1656892"/>
                  </a:lnTo>
                  <a:lnTo>
                    <a:pt x="2598775" y="1648955"/>
                  </a:lnTo>
                  <a:lnTo>
                    <a:pt x="2596210" y="1644027"/>
                  </a:lnTo>
                  <a:lnTo>
                    <a:pt x="2595029" y="1641754"/>
                  </a:lnTo>
                  <a:lnTo>
                    <a:pt x="2589784" y="1635290"/>
                  </a:lnTo>
                  <a:lnTo>
                    <a:pt x="2583345" y="1629956"/>
                  </a:lnTo>
                  <a:lnTo>
                    <a:pt x="2577388" y="1626946"/>
                  </a:lnTo>
                  <a:lnTo>
                    <a:pt x="2577388" y="1659064"/>
                  </a:lnTo>
                  <a:lnTo>
                    <a:pt x="2577388" y="1672069"/>
                  </a:lnTo>
                  <a:lnTo>
                    <a:pt x="2575229" y="1677276"/>
                  </a:lnTo>
                  <a:lnTo>
                    <a:pt x="2566555" y="1685137"/>
                  </a:lnTo>
                  <a:lnTo>
                    <a:pt x="2561005" y="1687106"/>
                  </a:lnTo>
                  <a:lnTo>
                    <a:pt x="2521712" y="1687106"/>
                  </a:lnTo>
                  <a:lnTo>
                    <a:pt x="2521712" y="1644027"/>
                  </a:lnTo>
                  <a:lnTo>
                    <a:pt x="2561005" y="1644027"/>
                  </a:lnTo>
                  <a:lnTo>
                    <a:pt x="2566555" y="1645983"/>
                  </a:lnTo>
                  <a:lnTo>
                    <a:pt x="2575229" y="1653844"/>
                  </a:lnTo>
                  <a:lnTo>
                    <a:pt x="2577388" y="1659064"/>
                  </a:lnTo>
                  <a:lnTo>
                    <a:pt x="2577388" y="1626946"/>
                  </a:lnTo>
                  <a:lnTo>
                    <a:pt x="2575814" y="1626146"/>
                  </a:lnTo>
                  <a:lnTo>
                    <a:pt x="2567190" y="1623860"/>
                  </a:lnTo>
                  <a:lnTo>
                    <a:pt x="2557488" y="1623098"/>
                  </a:lnTo>
                  <a:lnTo>
                    <a:pt x="2497950" y="1623098"/>
                  </a:lnTo>
                  <a:lnTo>
                    <a:pt x="2497950" y="1758632"/>
                  </a:lnTo>
                  <a:lnTo>
                    <a:pt x="2521712" y="1758632"/>
                  </a:lnTo>
                  <a:lnTo>
                    <a:pt x="2521712" y="1708035"/>
                  </a:lnTo>
                  <a:lnTo>
                    <a:pt x="2557488" y="1708035"/>
                  </a:lnTo>
                  <a:lnTo>
                    <a:pt x="2595029" y="1689303"/>
                  </a:lnTo>
                  <a:lnTo>
                    <a:pt x="2596159" y="1687106"/>
                  </a:lnTo>
                  <a:lnTo>
                    <a:pt x="2598775" y="1682076"/>
                  </a:lnTo>
                  <a:lnTo>
                    <a:pt x="2601023" y="1674164"/>
                  </a:lnTo>
                  <a:lnTo>
                    <a:pt x="2601772" y="1665566"/>
                  </a:lnTo>
                  <a:close/>
                </a:path>
                <a:path w="11262360" h="5177790">
                  <a:moveTo>
                    <a:pt x="2754058" y="1690966"/>
                  </a:moveTo>
                  <a:lnTo>
                    <a:pt x="2752839" y="1676400"/>
                  </a:lnTo>
                  <a:lnTo>
                    <a:pt x="2749181" y="1663179"/>
                  </a:lnTo>
                  <a:lnTo>
                    <a:pt x="2743085" y="1651304"/>
                  </a:lnTo>
                  <a:lnTo>
                    <a:pt x="2735529" y="1641995"/>
                  </a:lnTo>
                  <a:lnTo>
                    <a:pt x="2734551" y="1640776"/>
                  </a:lnTo>
                  <a:lnTo>
                    <a:pt x="2729674" y="1636712"/>
                  </a:lnTo>
                  <a:lnTo>
                    <a:pt x="2729674" y="1690966"/>
                  </a:lnTo>
                  <a:lnTo>
                    <a:pt x="2728899" y="1701088"/>
                  </a:lnTo>
                  <a:lnTo>
                    <a:pt x="2702941" y="1736483"/>
                  </a:lnTo>
                  <a:lnTo>
                    <a:pt x="2684767" y="1739938"/>
                  </a:lnTo>
                  <a:lnTo>
                    <a:pt x="2675090" y="1739074"/>
                  </a:lnTo>
                  <a:lnTo>
                    <a:pt x="2642908" y="1710423"/>
                  </a:lnTo>
                  <a:lnTo>
                    <a:pt x="2639860" y="1690966"/>
                  </a:lnTo>
                  <a:lnTo>
                    <a:pt x="2640622" y="1680768"/>
                  </a:lnTo>
                  <a:lnTo>
                    <a:pt x="2666428" y="1645450"/>
                  </a:lnTo>
                  <a:lnTo>
                    <a:pt x="2684767" y="1641995"/>
                  </a:lnTo>
                  <a:lnTo>
                    <a:pt x="2694330" y="1642859"/>
                  </a:lnTo>
                  <a:lnTo>
                    <a:pt x="2726575" y="1671510"/>
                  </a:lnTo>
                  <a:lnTo>
                    <a:pt x="2729674" y="1690966"/>
                  </a:lnTo>
                  <a:lnTo>
                    <a:pt x="2729674" y="1636712"/>
                  </a:lnTo>
                  <a:lnTo>
                    <a:pt x="2724112" y="1632064"/>
                  </a:lnTo>
                  <a:lnTo>
                    <a:pt x="2712339" y="1625841"/>
                  </a:lnTo>
                  <a:lnTo>
                    <a:pt x="2699220" y="1622107"/>
                  </a:lnTo>
                  <a:lnTo>
                    <a:pt x="2684767" y="1620862"/>
                  </a:lnTo>
                  <a:lnTo>
                    <a:pt x="2670302" y="1622107"/>
                  </a:lnTo>
                  <a:lnTo>
                    <a:pt x="2634983" y="1640776"/>
                  </a:lnTo>
                  <a:lnTo>
                    <a:pt x="2616695" y="1676400"/>
                  </a:lnTo>
                  <a:lnTo>
                    <a:pt x="2615476" y="1690966"/>
                  </a:lnTo>
                  <a:lnTo>
                    <a:pt x="2616695" y="1705546"/>
                  </a:lnTo>
                  <a:lnTo>
                    <a:pt x="2634983" y="1741360"/>
                  </a:lnTo>
                  <a:lnTo>
                    <a:pt x="2670302" y="1759839"/>
                  </a:lnTo>
                  <a:lnTo>
                    <a:pt x="2684767" y="1761070"/>
                  </a:lnTo>
                  <a:lnTo>
                    <a:pt x="2699220" y="1759839"/>
                  </a:lnTo>
                  <a:lnTo>
                    <a:pt x="2712339" y="1756143"/>
                  </a:lnTo>
                  <a:lnTo>
                    <a:pt x="2724112" y="1749983"/>
                  </a:lnTo>
                  <a:lnTo>
                    <a:pt x="2734551" y="1741360"/>
                  </a:lnTo>
                  <a:lnTo>
                    <a:pt x="2735694" y="1739938"/>
                  </a:lnTo>
                  <a:lnTo>
                    <a:pt x="2743085" y="1730743"/>
                  </a:lnTo>
                  <a:lnTo>
                    <a:pt x="2749181" y="1718805"/>
                  </a:lnTo>
                  <a:lnTo>
                    <a:pt x="2752839" y="1705546"/>
                  </a:lnTo>
                  <a:lnTo>
                    <a:pt x="2754058" y="1690966"/>
                  </a:lnTo>
                  <a:close/>
                </a:path>
                <a:path w="11262360" h="5177790">
                  <a:moveTo>
                    <a:pt x="2772575" y="2346998"/>
                  </a:moveTo>
                  <a:lnTo>
                    <a:pt x="2679712" y="2346998"/>
                  </a:lnTo>
                  <a:lnTo>
                    <a:pt x="2679712" y="2482532"/>
                  </a:lnTo>
                  <a:lnTo>
                    <a:pt x="2772575" y="2482532"/>
                  </a:lnTo>
                  <a:lnTo>
                    <a:pt x="2772575" y="2461603"/>
                  </a:lnTo>
                  <a:lnTo>
                    <a:pt x="2703487" y="2461603"/>
                  </a:lnTo>
                  <a:lnTo>
                    <a:pt x="2703487" y="2424011"/>
                  </a:lnTo>
                  <a:lnTo>
                    <a:pt x="2771152" y="2424011"/>
                  </a:lnTo>
                  <a:lnTo>
                    <a:pt x="2771152" y="2403081"/>
                  </a:lnTo>
                  <a:lnTo>
                    <a:pt x="2703487" y="2403081"/>
                  </a:lnTo>
                  <a:lnTo>
                    <a:pt x="2703487" y="2367927"/>
                  </a:lnTo>
                  <a:lnTo>
                    <a:pt x="2772575" y="2367927"/>
                  </a:lnTo>
                  <a:lnTo>
                    <a:pt x="2772575" y="2346998"/>
                  </a:lnTo>
                  <a:close/>
                </a:path>
                <a:path w="11262360" h="5177790">
                  <a:moveTo>
                    <a:pt x="2900464" y="1737702"/>
                  </a:moveTo>
                  <a:lnTo>
                    <a:pt x="2887865" y="1737702"/>
                  </a:lnTo>
                  <a:lnTo>
                    <a:pt x="2887865" y="1644027"/>
                  </a:lnTo>
                  <a:lnTo>
                    <a:pt x="2887865" y="1623098"/>
                  </a:lnTo>
                  <a:lnTo>
                    <a:pt x="2864091" y="1623098"/>
                  </a:lnTo>
                  <a:lnTo>
                    <a:pt x="2864091" y="1644027"/>
                  </a:lnTo>
                  <a:lnTo>
                    <a:pt x="2864091" y="1737702"/>
                  </a:lnTo>
                  <a:lnTo>
                    <a:pt x="2793581" y="1737702"/>
                  </a:lnTo>
                  <a:lnTo>
                    <a:pt x="2800096" y="1730044"/>
                  </a:lnTo>
                  <a:lnTo>
                    <a:pt x="2805252" y="1720278"/>
                  </a:lnTo>
                  <a:lnTo>
                    <a:pt x="2809036" y="1708404"/>
                  </a:lnTo>
                  <a:lnTo>
                    <a:pt x="2811462" y="1694421"/>
                  </a:lnTo>
                  <a:lnTo>
                    <a:pt x="2817152" y="1644027"/>
                  </a:lnTo>
                  <a:lnTo>
                    <a:pt x="2864091" y="1644027"/>
                  </a:lnTo>
                  <a:lnTo>
                    <a:pt x="2864091" y="1623098"/>
                  </a:lnTo>
                  <a:lnTo>
                    <a:pt x="2795816" y="1623098"/>
                  </a:lnTo>
                  <a:lnTo>
                    <a:pt x="2787891" y="1692795"/>
                  </a:lnTo>
                  <a:lnTo>
                    <a:pt x="2786659" y="1701965"/>
                  </a:lnTo>
                  <a:lnTo>
                    <a:pt x="2770682" y="1738033"/>
                  </a:lnTo>
                  <a:lnTo>
                    <a:pt x="2761069" y="1739938"/>
                  </a:lnTo>
                  <a:lnTo>
                    <a:pt x="2761069" y="1783626"/>
                  </a:lnTo>
                  <a:lnTo>
                    <a:pt x="2784843" y="1783626"/>
                  </a:lnTo>
                  <a:lnTo>
                    <a:pt x="2784843" y="1758632"/>
                  </a:lnTo>
                  <a:lnTo>
                    <a:pt x="2876689" y="1758632"/>
                  </a:lnTo>
                  <a:lnTo>
                    <a:pt x="2876689" y="1783626"/>
                  </a:lnTo>
                  <a:lnTo>
                    <a:pt x="2900464" y="1783626"/>
                  </a:lnTo>
                  <a:lnTo>
                    <a:pt x="2900464" y="1758632"/>
                  </a:lnTo>
                  <a:lnTo>
                    <a:pt x="2900464" y="1737702"/>
                  </a:lnTo>
                  <a:close/>
                </a:path>
                <a:path w="11262360" h="5177790">
                  <a:moveTo>
                    <a:pt x="2901099" y="3951554"/>
                  </a:moveTo>
                  <a:lnTo>
                    <a:pt x="2899880" y="3936987"/>
                  </a:lnTo>
                  <a:lnTo>
                    <a:pt x="2896222" y="3923766"/>
                  </a:lnTo>
                  <a:lnTo>
                    <a:pt x="2890126" y="3911892"/>
                  </a:lnTo>
                  <a:lnTo>
                    <a:pt x="2882569" y="3902583"/>
                  </a:lnTo>
                  <a:lnTo>
                    <a:pt x="2881592" y="3901363"/>
                  </a:lnTo>
                  <a:lnTo>
                    <a:pt x="2876715" y="3897299"/>
                  </a:lnTo>
                  <a:lnTo>
                    <a:pt x="2876715" y="3951554"/>
                  </a:lnTo>
                  <a:lnTo>
                    <a:pt x="2875940" y="3961676"/>
                  </a:lnTo>
                  <a:lnTo>
                    <a:pt x="2849981" y="3997071"/>
                  </a:lnTo>
                  <a:lnTo>
                    <a:pt x="2831808" y="4000525"/>
                  </a:lnTo>
                  <a:lnTo>
                    <a:pt x="2822130" y="3999661"/>
                  </a:lnTo>
                  <a:lnTo>
                    <a:pt x="2789948" y="3971010"/>
                  </a:lnTo>
                  <a:lnTo>
                    <a:pt x="2786900" y="3951554"/>
                  </a:lnTo>
                  <a:lnTo>
                    <a:pt x="2787662" y="3941356"/>
                  </a:lnTo>
                  <a:lnTo>
                    <a:pt x="2813469" y="3906037"/>
                  </a:lnTo>
                  <a:lnTo>
                    <a:pt x="2831808" y="3902583"/>
                  </a:lnTo>
                  <a:lnTo>
                    <a:pt x="2841371" y="3903446"/>
                  </a:lnTo>
                  <a:lnTo>
                    <a:pt x="2873616" y="3932097"/>
                  </a:lnTo>
                  <a:lnTo>
                    <a:pt x="2876715" y="3951554"/>
                  </a:lnTo>
                  <a:lnTo>
                    <a:pt x="2876715" y="3897299"/>
                  </a:lnTo>
                  <a:lnTo>
                    <a:pt x="2871152" y="3892651"/>
                  </a:lnTo>
                  <a:lnTo>
                    <a:pt x="2859379" y="3886428"/>
                  </a:lnTo>
                  <a:lnTo>
                    <a:pt x="2846260" y="3882694"/>
                  </a:lnTo>
                  <a:lnTo>
                    <a:pt x="2831808" y="3881450"/>
                  </a:lnTo>
                  <a:lnTo>
                    <a:pt x="2817342" y="3882694"/>
                  </a:lnTo>
                  <a:lnTo>
                    <a:pt x="2782024" y="3901363"/>
                  </a:lnTo>
                  <a:lnTo>
                    <a:pt x="2763736" y="3936987"/>
                  </a:lnTo>
                  <a:lnTo>
                    <a:pt x="2762516" y="3951554"/>
                  </a:lnTo>
                  <a:lnTo>
                    <a:pt x="2763736" y="3966133"/>
                  </a:lnTo>
                  <a:lnTo>
                    <a:pt x="2782024" y="4001947"/>
                  </a:lnTo>
                  <a:lnTo>
                    <a:pt x="2817342" y="4020426"/>
                  </a:lnTo>
                  <a:lnTo>
                    <a:pt x="2831808" y="4021658"/>
                  </a:lnTo>
                  <a:lnTo>
                    <a:pt x="2846260" y="4020426"/>
                  </a:lnTo>
                  <a:lnTo>
                    <a:pt x="2859379" y="4016730"/>
                  </a:lnTo>
                  <a:lnTo>
                    <a:pt x="2871152" y="4010571"/>
                  </a:lnTo>
                  <a:lnTo>
                    <a:pt x="2881592" y="4001947"/>
                  </a:lnTo>
                  <a:lnTo>
                    <a:pt x="2882735" y="4000525"/>
                  </a:lnTo>
                  <a:lnTo>
                    <a:pt x="2890126" y="3991330"/>
                  </a:lnTo>
                  <a:lnTo>
                    <a:pt x="2896222" y="3979392"/>
                  </a:lnTo>
                  <a:lnTo>
                    <a:pt x="2899880" y="3966133"/>
                  </a:lnTo>
                  <a:lnTo>
                    <a:pt x="2901099" y="3951554"/>
                  </a:lnTo>
                  <a:close/>
                </a:path>
                <a:path w="11262360" h="5177790">
                  <a:moveTo>
                    <a:pt x="2907322" y="2482532"/>
                  </a:moveTo>
                  <a:lnTo>
                    <a:pt x="2860116" y="2425433"/>
                  </a:lnTo>
                  <a:lnTo>
                    <a:pt x="2848699" y="2411615"/>
                  </a:lnTo>
                  <a:lnTo>
                    <a:pt x="2848191" y="2411006"/>
                  </a:lnTo>
                  <a:lnTo>
                    <a:pt x="2903258" y="2346998"/>
                  </a:lnTo>
                  <a:lnTo>
                    <a:pt x="2873794" y="2346998"/>
                  </a:lnTo>
                  <a:lnTo>
                    <a:pt x="2820759" y="2411615"/>
                  </a:lnTo>
                  <a:lnTo>
                    <a:pt x="2820759" y="2346998"/>
                  </a:lnTo>
                  <a:lnTo>
                    <a:pt x="2796984" y="2346998"/>
                  </a:lnTo>
                  <a:lnTo>
                    <a:pt x="2796984" y="2482532"/>
                  </a:lnTo>
                  <a:lnTo>
                    <a:pt x="2820759" y="2482532"/>
                  </a:lnTo>
                  <a:lnTo>
                    <a:pt x="2820759" y="2439251"/>
                  </a:lnTo>
                  <a:lnTo>
                    <a:pt x="2832544" y="2425433"/>
                  </a:lnTo>
                  <a:lnTo>
                    <a:pt x="2878061" y="2482532"/>
                  </a:lnTo>
                  <a:lnTo>
                    <a:pt x="2907322" y="2482532"/>
                  </a:lnTo>
                  <a:close/>
                </a:path>
                <a:path w="11262360" h="5177790">
                  <a:moveTo>
                    <a:pt x="3045104" y="2482532"/>
                  </a:moveTo>
                  <a:lnTo>
                    <a:pt x="3034893" y="2456523"/>
                  </a:lnTo>
                  <a:lnTo>
                    <a:pt x="3026676" y="2435593"/>
                  </a:lnTo>
                  <a:lnTo>
                    <a:pt x="3001416" y="2371306"/>
                  </a:lnTo>
                  <a:lnTo>
                    <a:pt x="3001416" y="2435593"/>
                  </a:lnTo>
                  <a:lnTo>
                    <a:pt x="2952648" y="2435593"/>
                  </a:lnTo>
                  <a:lnTo>
                    <a:pt x="2977032" y="2370975"/>
                  </a:lnTo>
                  <a:lnTo>
                    <a:pt x="3001416" y="2435593"/>
                  </a:lnTo>
                  <a:lnTo>
                    <a:pt x="3001416" y="2371306"/>
                  </a:lnTo>
                  <a:lnTo>
                    <a:pt x="3001289" y="2370975"/>
                  </a:lnTo>
                  <a:lnTo>
                    <a:pt x="2991866" y="2346998"/>
                  </a:lnTo>
                  <a:lnTo>
                    <a:pt x="2962198" y="2346998"/>
                  </a:lnTo>
                  <a:lnTo>
                    <a:pt x="2908960" y="2482532"/>
                  </a:lnTo>
                  <a:lnTo>
                    <a:pt x="2935986" y="2482532"/>
                  </a:lnTo>
                  <a:lnTo>
                    <a:pt x="2945942" y="2456523"/>
                  </a:lnTo>
                  <a:lnTo>
                    <a:pt x="3008122" y="2456523"/>
                  </a:lnTo>
                  <a:lnTo>
                    <a:pt x="3018078" y="2482532"/>
                  </a:lnTo>
                  <a:lnTo>
                    <a:pt x="3045104" y="2482532"/>
                  </a:lnTo>
                  <a:close/>
                </a:path>
                <a:path w="11262360" h="5177790">
                  <a:moveTo>
                    <a:pt x="3064802" y="3883685"/>
                  </a:moveTo>
                  <a:lnTo>
                    <a:pt x="3031274" y="3883685"/>
                  </a:lnTo>
                  <a:lnTo>
                    <a:pt x="2994291" y="3972890"/>
                  </a:lnTo>
                  <a:lnTo>
                    <a:pt x="2971927" y="3918635"/>
                  </a:lnTo>
                  <a:lnTo>
                    <a:pt x="2957512" y="3883685"/>
                  </a:lnTo>
                  <a:lnTo>
                    <a:pt x="2923984" y="3883685"/>
                  </a:lnTo>
                  <a:lnTo>
                    <a:pt x="2923984" y="4019219"/>
                  </a:lnTo>
                  <a:lnTo>
                    <a:pt x="2947759" y="4019219"/>
                  </a:lnTo>
                  <a:lnTo>
                    <a:pt x="2947759" y="3918635"/>
                  </a:lnTo>
                  <a:lnTo>
                    <a:pt x="2989211" y="4019219"/>
                  </a:lnTo>
                  <a:lnTo>
                    <a:pt x="2999371" y="4019219"/>
                  </a:lnTo>
                  <a:lnTo>
                    <a:pt x="3018561" y="3972890"/>
                  </a:lnTo>
                  <a:lnTo>
                    <a:pt x="3041027" y="3918635"/>
                  </a:lnTo>
                  <a:lnTo>
                    <a:pt x="3041027" y="4019219"/>
                  </a:lnTo>
                  <a:lnTo>
                    <a:pt x="3064802" y="4019219"/>
                  </a:lnTo>
                  <a:lnTo>
                    <a:pt x="3064802" y="3918635"/>
                  </a:lnTo>
                  <a:lnTo>
                    <a:pt x="3064802" y="3883685"/>
                  </a:lnTo>
                  <a:close/>
                </a:path>
                <a:path w="11262360" h="5177790">
                  <a:moveTo>
                    <a:pt x="3143745" y="2346998"/>
                  </a:moveTo>
                  <a:lnTo>
                    <a:pt x="3037878" y="2346998"/>
                  </a:lnTo>
                  <a:lnTo>
                    <a:pt x="3037878" y="2367927"/>
                  </a:lnTo>
                  <a:lnTo>
                    <a:pt x="3078924" y="2367927"/>
                  </a:lnTo>
                  <a:lnTo>
                    <a:pt x="3078924" y="2482532"/>
                  </a:lnTo>
                  <a:lnTo>
                    <a:pt x="3102699" y="2482532"/>
                  </a:lnTo>
                  <a:lnTo>
                    <a:pt x="3102699" y="2367927"/>
                  </a:lnTo>
                  <a:lnTo>
                    <a:pt x="3143745" y="2367927"/>
                  </a:lnTo>
                  <a:lnTo>
                    <a:pt x="3143745" y="2346998"/>
                  </a:lnTo>
                  <a:close/>
                </a:path>
                <a:path w="11262360" h="5177790">
                  <a:moveTo>
                    <a:pt x="3213125" y="3911930"/>
                  </a:moveTo>
                  <a:lnTo>
                    <a:pt x="3175330" y="3883355"/>
                  </a:lnTo>
                  <a:lnTo>
                    <a:pt x="3158667" y="3881450"/>
                  </a:lnTo>
                  <a:lnTo>
                    <a:pt x="3144062" y="3882682"/>
                  </a:lnTo>
                  <a:lnTo>
                    <a:pt x="3107867" y="3901160"/>
                  </a:lnTo>
                  <a:lnTo>
                    <a:pt x="3088817" y="3936822"/>
                  </a:lnTo>
                  <a:lnTo>
                    <a:pt x="3087547" y="3951554"/>
                  </a:lnTo>
                  <a:lnTo>
                    <a:pt x="3088817" y="3966299"/>
                  </a:lnTo>
                  <a:lnTo>
                    <a:pt x="3107867" y="4002151"/>
                  </a:lnTo>
                  <a:lnTo>
                    <a:pt x="3144062" y="4020439"/>
                  </a:lnTo>
                  <a:lnTo>
                    <a:pt x="3158667" y="4021658"/>
                  </a:lnTo>
                  <a:lnTo>
                    <a:pt x="3175177" y="4019753"/>
                  </a:lnTo>
                  <a:lnTo>
                    <a:pt x="3189757" y="4014038"/>
                  </a:lnTo>
                  <a:lnTo>
                    <a:pt x="3202406" y="4004513"/>
                  </a:lnTo>
                  <a:lnTo>
                    <a:pt x="3205619" y="4000525"/>
                  </a:lnTo>
                  <a:lnTo>
                    <a:pt x="3213125" y="3991178"/>
                  </a:lnTo>
                  <a:lnTo>
                    <a:pt x="3192805" y="3980815"/>
                  </a:lnTo>
                  <a:lnTo>
                    <a:pt x="3189427" y="3986644"/>
                  </a:lnTo>
                  <a:lnTo>
                    <a:pt x="3184677" y="3991381"/>
                  </a:lnTo>
                  <a:lnTo>
                    <a:pt x="3172485" y="3998696"/>
                  </a:lnTo>
                  <a:lnTo>
                    <a:pt x="3165856" y="4000525"/>
                  </a:lnTo>
                  <a:lnTo>
                    <a:pt x="3158667" y="4000525"/>
                  </a:lnTo>
                  <a:lnTo>
                    <a:pt x="3119361" y="3979329"/>
                  </a:lnTo>
                  <a:lnTo>
                    <a:pt x="3111931" y="3951554"/>
                  </a:lnTo>
                  <a:lnTo>
                    <a:pt x="3112757" y="3941356"/>
                  </a:lnTo>
                  <a:lnTo>
                    <a:pt x="3140227" y="3906037"/>
                  </a:lnTo>
                  <a:lnTo>
                    <a:pt x="3158667" y="3902583"/>
                  </a:lnTo>
                  <a:lnTo>
                    <a:pt x="3165716" y="3902583"/>
                  </a:lnTo>
                  <a:lnTo>
                    <a:pt x="3172282" y="3904411"/>
                  </a:lnTo>
                  <a:lnTo>
                    <a:pt x="3178378" y="3908069"/>
                  </a:lnTo>
                  <a:lnTo>
                    <a:pt x="3184614" y="3911727"/>
                  </a:lnTo>
                  <a:lnTo>
                    <a:pt x="3189427" y="3916476"/>
                  </a:lnTo>
                  <a:lnTo>
                    <a:pt x="3192805" y="3922293"/>
                  </a:lnTo>
                  <a:lnTo>
                    <a:pt x="3213125" y="3911930"/>
                  </a:lnTo>
                  <a:close/>
                </a:path>
                <a:path w="11262360" h="5177790">
                  <a:moveTo>
                    <a:pt x="3256762" y="2346998"/>
                  </a:moveTo>
                  <a:lnTo>
                    <a:pt x="3163900" y="2346998"/>
                  </a:lnTo>
                  <a:lnTo>
                    <a:pt x="3163900" y="2482532"/>
                  </a:lnTo>
                  <a:lnTo>
                    <a:pt x="3256762" y="2482532"/>
                  </a:lnTo>
                  <a:lnTo>
                    <a:pt x="3256762" y="2461603"/>
                  </a:lnTo>
                  <a:lnTo>
                    <a:pt x="3187674" y="2461603"/>
                  </a:lnTo>
                  <a:lnTo>
                    <a:pt x="3187674" y="2424011"/>
                  </a:lnTo>
                  <a:lnTo>
                    <a:pt x="3255340" y="2424011"/>
                  </a:lnTo>
                  <a:lnTo>
                    <a:pt x="3255340" y="2403081"/>
                  </a:lnTo>
                  <a:lnTo>
                    <a:pt x="3187674" y="2403081"/>
                  </a:lnTo>
                  <a:lnTo>
                    <a:pt x="3187674" y="2367927"/>
                  </a:lnTo>
                  <a:lnTo>
                    <a:pt x="3256762" y="2367927"/>
                  </a:lnTo>
                  <a:lnTo>
                    <a:pt x="3256762" y="2346998"/>
                  </a:lnTo>
                  <a:close/>
                </a:path>
                <a:path w="11262360" h="5177790">
                  <a:moveTo>
                    <a:pt x="3342500" y="4019219"/>
                  </a:moveTo>
                  <a:lnTo>
                    <a:pt x="3295294" y="3962120"/>
                  </a:lnTo>
                  <a:lnTo>
                    <a:pt x="3283864" y="3948303"/>
                  </a:lnTo>
                  <a:lnTo>
                    <a:pt x="3283369" y="3947693"/>
                  </a:lnTo>
                  <a:lnTo>
                    <a:pt x="3338436" y="3883685"/>
                  </a:lnTo>
                  <a:lnTo>
                    <a:pt x="3308972" y="3883685"/>
                  </a:lnTo>
                  <a:lnTo>
                    <a:pt x="3255937" y="3948303"/>
                  </a:lnTo>
                  <a:lnTo>
                    <a:pt x="3255937" y="3883685"/>
                  </a:lnTo>
                  <a:lnTo>
                    <a:pt x="3232162" y="3883685"/>
                  </a:lnTo>
                  <a:lnTo>
                    <a:pt x="3232162" y="4019219"/>
                  </a:lnTo>
                  <a:lnTo>
                    <a:pt x="3255937" y="4019219"/>
                  </a:lnTo>
                  <a:lnTo>
                    <a:pt x="3255937" y="3975938"/>
                  </a:lnTo>
                  <a:lnTo>
                    <a:pt x="3267722" y="3962120"/>
                  </a:lnTo>
                  <a:lnTo>
                    <a:pt x="3313239" y="4019219"/>
                  </a:lnTo>
                  <a:lnTo>
                    <a:pt x="3342500" y="4019219"/>
                  </a:lnTo>
                  <a:close/>
                </a:path>
                <a:path w="11262360" h="5177790">
                  <a:moveTo>
                    <a:pt x="3385007" y="2389467"/>
                  </a:moveTo>
                  <a:lnTo>
                    <a:pt x="3384258" y="2380792"/>
                  </a:lnTo>
                  <a:lnTo>
                    <a:pt x="3382010" y="2372855"/>
                  </a:lnTo>
                  <a:lnTo>
                    <a:pt x="3379444" y="2367927"/>
                  </a:lnTo>
                  <a:lnTo>
                    <a:pt x="3378263" y="2365654"/>
                  </a:lnTo>
                  <a:lnTo>
                    <a:pt x="3373018" y="2359190"/>
                  </a:lnTo>
                  <a:lnTo>
                    <a:pt x="3366579" y="2353856"/>
                  </a:lnTo>
                  <a:lnTo>
                    <a:pt x="3360623" y="2350846"/>
                  </a:lnTo>
                  <a:lnTo>
                    <a:pt x="3360623" y="2382964"/>
                  </a:lnTo>
                  <a:lnTo>
                    <a:pt x="3360623" y="2395969"/>
                  </a:lnTo>
                  <a:lnTo>
                    <a:pt x="3358451" y="2401176"/>
                  </a:lnTo>
                  <a:lnTo>
                    <a:pt x="3349790" y="2409037"/>
                  </a:lnTo>
                  <a:lnTo>
                    <a:pt x="3344227" y="2411006"/>
                  </a:lnTo>
                  <a:lnTo>
                    <a:pt x="3304946" y="2411006"/>
                  </a:lnTo>
                  <a:lnTo>
                    <a:pt x="3304946" y="2367927"/>
                  </a:lnTo>
                  <a:lnTo>
                    <a:pt x="3344227" y="2367927"/>
                  </a:lnTo>
                  <a:lnTo>
                    <a:pt x="3349790" y="2369883"/>
                  </a:lnTo>
                  <a:lnTo>
                    <a:pt x="3358451" y="2377744"/>
                  </a:lnTo>
                  <a:lnTo>
                    <a:pt x="3360623" y="2382964"/>
                  </a:lnTo>
                  <a:lnTo>
                    <a:pt x="3360623" y="2350846"/>
                  </a:lnTo>
                  <a:lnTo>
                    <a:pt x="3359048" y="2350046"/>
                  </a:lnTo>
                  <a:lnTo>
                    <a:pt x="3350425" y="2347760"/>
                  </a:lnTo>
                  <a:lnTo>
                    <a:pt x="3340709" y="2346998"/>
                  </a:lnTo>
                  <a:lnTo>
                    <a:pt x="3281172" y="2346998"/>
                  </a:lnTo>
                  <a:lnTo>
                    <a:pt x="3281172" y="2482532"/>
                  </a:lnTo>
                  <a:lnTo>
                    <a:pt x="3304946" y="2482532"/>
                  </a:lnTo>
                  <a:lnTo>
                    <a:pt x="3304946" y="2431935"/>
                  </a:lnTo>
                  <a:lnTo>
                    <a:pt x="3340709" y="2431935"/>
                  </a:lnTo>
                  <a:lnTo>
                    <a:pt x="3378263" y="2413203"/>
                  </a:lnTo>
                  <a:lnTo>
                    <a:pt x="3384258" y="2398064"/>
                  </a:lnTo>
                  <a:lnTo>
                    <a:pt x="3385007" y="2389467"/>
                  </a:lnTo>
                  <a:close/>
                </a:path>
                <a:path w="11262360" h="5177790">
                  <a:moveTo>
                    <a:pt x="3522243" y="2346998"/>
                  </a:moveTo>
                  <a:lnTo>
                    <a:pt x="3497859" y="2346998"/>
                  </a:lnTo>
                  <a:lnTo>
                    <a:pt x="3428568" y="2441079"/>
                  </a:lnTo>
                  <a:lnTo>
                    <a:pt x="3428568" y="2346998"/>
                  </a:lnTo>
                  <a:lnTo>
                    <a:pt x="3404793" y="2346998"/>
                  </a:lnTo>
                  <a:lnTo>
                    <a:pt x="3404793" y="2482532"/>
                  </a:lnTo>
                  <a:lnTo>
                    <a:pt x="3427755" y="2482532"/>
                  </a:lnTo>
                  <a:lnTo>
                    <a:pt x="3458070" y="2441079"/>
                  </a:lnTo>
                  <a:lnTo>
                    <a:pt x="3498469" y="2385809"/>
                  </a:lnTo>
                  <a:lnTo>
                    <a:pt x="3498469" y="2482532"/>
                  </a:lnTo>
                  <a:lnTo>
                    <a:pt x="3522243" y="2482532"/>
                  </a:lnTo>
                  <a:lnTo>
                    <a:pt x="3522243" y="2385809"/>
                  </a:lnTo>
                  <a:lnTo>
                    <a:pt x="3522243" y="2346998"/>
                  </a:lnTo>
                  <a:close/>
                </a:path>
                <a:path w="11262360" h="5177790">
                  <a:moveTo>
                    <a:pt x="3669106" y="2346998"/>
                  </a:moveTo>
                  <a:lnTo>
                    <a:pt x="3645331" y="2346998"/>
                  </a:lnTo>
                  <a:lnTo>
                    <a:pt x="3645331" y="2402471"/>
                  </a:lnTo>
                  <a:lnTo>
                    <a:pt x="3574821" y="2402471"/>
                  </a:lnTo>
                  <a:lnTo>
                    <a:pt x="3574821" y="2346998"/>
                  </a:lnTo>
                  <a:lnTo>
                    <a:pt x="3551047" y="2346998"/>
                  </a:lnTo>
                  <a:lnTo>
                    <a:pt x="3551047" y="2482532"/>
                  </a:lnTo>
                  <a:lnTo>
                    <a:pt x="3574821" y="2482532"/>
                  </a:lnTo>
                  <a:lnTo>
                    <a:pt x="3574821" y="2423401"/>
                  </a:lnTo>
                  <a:lnTo>
                    <a:pt x="3645331" y="2423401"/>
                  </a:lnTo>
                  <a:lnTo>
                    <a:pt x="3645331" y="2482532"/>
                  </a:lnTo>
                  <a:lnTo>
                    <a:pt x="3669106" y="2482532"/>
                  </a:lnTo>
                  <a:lnTo>
                    <a:pt x="3669106" y="2423401"/>
                  </a:lnTo>
                  <a:lnTo>
                    <a:pt x="3669106" y="2402471"/>
                  </a:lnTo>
                  <a:lnTo>
                    <a:pt x="3669106" y="2346998"/>
                  </a:lnTo>
                  <a:close/>
                </a:path>
                <a:path w="11262360" h="5177790">
                  <a:moveTo>
                    <a:pt x="3801719" y="2440063"/>
                  </a:moveTo>
                  <a:lnTo>
                    <a:pt x="3783292" y="2404567"/>
                  </a:lnTo>
                  <a:lnTo>
                    <a:pt x="3777335" y="2401506"/>
                  </a:lnTo>
                  <a:lnTo>
                    <a:pt x="3777335" y="2433561"/>
                  </a:lnTo>
                  <a:lnTo>
                    <a:pt x="3777335" y="2446566"/>
                  </a:lnTo>
                  <a:lnTo>
                    <a:pt x="3775176" y="2451773"/>
                  </a:lnTo>
                  <a:lnTo>
                    <a:pt x="3766502" y="2459634"/>
                  </a:lnTo>
                  <a:lnTo>
                    <a:pt x="3760952" y="2461603"/>
                  </a:lnTo>
                  <a:lnTo>
                    <a:pt x="3721658" y="2461603"/>
                  </a:lnTo>
                  <a:lnTo>
                    <a:pt x="3721658" y="2418524"/>
                  </a:lnTo>
                  <a:lnTo>
                    <a:pt x="3760952" y="2418524"/>
                  </a:lnTo>
                  <a:lnTo>
                    <a:pt x="3766502" y="2420480"/>
                  </a:lnTo>
                  <a:lnTo>
                    <a:pt x="3775176" y="2428341"/>
                  </a:lnTo>
                  <a:lnTo>
                    <a:pt x="3777335" y="2433561"/>
                  </a:lnTo>
                  <a:lnTo>
                    <a:pt x="3777335" y="2401506"/>
                  </a:lnTo>
                  <a:lnTo>
                    <a:pt x="3775760" y="2400693"/>
                  </a:lnTo>
                  <a:lnTo>
                    <a:pt x="3767137" y="2398369"/>
                  </a:lnTo>
                  <a:lnTo>
                    <a:pt x="3757422" y="2397595"/>
                  </a:lnTo>
                  <a:lnTo>
                    <a:pt x="3721658" y="2397595"/>
                  </a:lnTo>
                  <a:lnTo>
                    <a:pt x="3721658" y="2367927"/>
                  </a:lnTo>
                  <a:lnTo>
                    <a:pt x="3790746" y="2367927"/>
                  </a:lnTo>
                  <a:lnTo>
                    <a:pt x="3790746" y="2346998"/>
                  </a:lnTo>
                  <a:lnTo>
                    <a:pt x="3697884" y="2346998"/>
                  </a:lnTo>
                  <a:lnTo>
                    <a:pt x="3697884" y="2482532"/>
                  </a:lnTo>
                  <a:lnTo>
                    <a:pt x="3757422" y="2482532"/>
                  </a:lnTo>
                  <a:lnTo>
                    <a:pt x="3794976" y="2463876"/>
                  </a:lnTo>
                  <a:lnTo>
                    <a:pt x="3800970" y="2448737"/>
                  </a:lnTo>
                  <a:lnTo>
                    <a:pt x="3801719" y="2440063"/>
                  </a:lnTo>
                  <a:close/>
                </a:path>
                <a:path w="11262360" h="5177790">
                  <a:moveTo>
                    <a:pt x="3936123" y="2346998"/>
                  </a:moveTo>
                  <a:lnTo>
                    <a:pt x="3909098" y="2346998"/>
                  </a:lnTo>
                  <a:lnTo>
                    <a:pt x="3871709" y="2426043"/>
                  </a:lnTo>
                  <a:lnTo>
                    <a:pt x="3834320" y="2346998"/>
                  </a:lnTo>
                  <a:lnTo>
                    <a:pt x="3807295" y="2346998"/>
                  </a:lnTo>
                  <a:lnTo>
                    <a:pt x="3858298" y="2446566"/>
                  </a:lnTo>
                  <a:lnTo>
                    <a:pt x="3854907" y="2453068"/>
                  </a:lnTo>
                  <a:lnTo>
                    <a:pt x="3851656" y="2457602"/>
                  </a:lnTo>
                  <a:lnTo>
                    <a:pt x="3845560" y="2462619"/>
                  </a:lnTo>
                  <a:lnTo>
                    <a:pt x="3841432" y="2463838"/>
                  </a:lnTo>
                  <a:lnTo>
                    <a:pt x="3830180" y="2463838"/>
                  </a:lnTo>
                  <a:lnTo>
                    <a:pt x="3824287" y="2461260"/>
                  </a:lnTo>
                  <a:lnTo>
                    <a:pt x="3818471" y="2456116"/>
                  </a:lnTo>
                  <a:lnTo>
                    <a:pt x="3809936" y="2475623"/>
                  </a:lnTo>
                  <a:lnTo>
                    <a:pt x="3812235" y="2478062"/>
                  </a:lnTo>
                  <a:lnTo>
                    <a:pt x="3816032" y="2480221"/>
                  </a:lnTo>
                  <a:lnTo>
                    <a:pt x="3826599" y="2484018"/>
                  </a:lnTo>
                  <a:lnTo>
                    <a:pt x="3832085" y="2484971"/>
                  </a:lnTo>
                  <a:lnTo>
                    <a:pt x="3837775" y="2484971"/>
                  </a:lnTo>
                  <a:lnTo>
                    <a:pt x="3875786" y="2463838"/>
                  </a:lnTo>
                  <a:lnTo>
                    <a:pt x="3875938" y="2463622"/>
                  </a:lnTo>
                  <a:lnTo>
                    <a:pt x="3879634" y="2457132"/>
                  </a:lnTo>
                  <a:lnTo>
                    <a:pt x="3895572" y="2426043"/>
                  </a:lnTo>
                  <a:lnTo>
                    <a:pt x="3936123" y="2346998"/>
                  </a:lnTo>
                  <a:close/>
                </a:path>
                <a:path w="11262360" h="5177790">
                  <a:moveTo>
                    <a:pt x="4054741" y="2389467"/>
                  </a:moveTo>
                  <a:lnTo>
                    <a:pt x="4053979" y="2380792"/>
                  </a:lnTo>
                  <a:lnTo>
                    <a:pt x="4051731" y="2372855"/>
                  </a:lnTo>
                  <a:lnTo>
                    <a:pt x="4049166" y="2367927"/>
                  </a:lnTo>
                  <a:lnTo>
                    <a:pt x="4047985" y="2365654"/>
                  </a:lnTo>
                  <a:lnTo>
                    <a:pt x="4042753" y="2359190"/>
                  </a:lnTo>
                  <a:lnTo>
                    <a:pt x="4036301" y="2353856"/>
                  </a:lnTo>
                  <a:lnTo>
                    <a:pt x="4030357" y="2350859"/>
                  </a:lnTo>
                  <a:lnTo>
                    <a:pt x="4030357" y="2382964"/>
                  </a:lnTo>
                  <a:lnTo>
                    <a:pt x="4030357" y="2395969"/>
                  </a:lnTo>
                  <a:lnTo>
                    <a:pt x="4028186" y="2401176"/>
                  </a:lnTo>
                  <a:lnTo>
                    <a:pt x="4019512" y="2409037"/>
                  </a:lnTo>
                  <a:lnTo>
                    <a:pt x="4013962" y="2411006"/>
                  </a:lnTo>
                  <a:lnTo>
                    <a:pt x="3974681" y="2411006"/>
                  </a:lnTo>
                  <a:lnTo>
                    <a:pt x="3974681" y="2367927"/>
                  </a:lnTo>
                  <a:lnTo>
                    <a:pt x="4013962" y="2367927"/>
                  </a:lnTo>
                  <a:lnTo>
                    <a:pt x="4019512" y="2369883"/>
                  </a:lnTo>
                  <a:lnTo>
                    <a:pt x="4028186" y="2377744"/>
                  </a:lnTo>
                  <a:lnTo>
                    <a:pt x="4030357" y="2382964"/>
                  </a:lnTo>
                  <a:lnTo>
                    <a:pt x="4030357" y="2350859"/>
                  </a:lnTo>
                  <a:lnTo>
                    <a:pt x="4028770" y="2350046"/>
                  </a:lnTo>
                  <a:lnTo>
                    <a:pt x="4020147" y="2347760"/>
                  </a:lnTo>
                  <a:lnTo>
                    <a:pt x="4010444" y="2346998"/>
                  </a:lnTo>
                  <a:lnTo>
                    <a:pt x="3950906" y="2346998"/>
                  </a:lnTo>
                  <a:lnTo>
                    <a:pt x="3950906" y="2482532"/>
                  </a:lnTo>
                  <a:lnTo>
                    <a:pt x="3974681" y="2482532"/>
                  </a:lnTo>
                  <a:lnTo>
                    <a:pt x="3974681" y="2431935"/>
                  </a:lnTo>
                  <a:lnTo>
                    <a:pt x="4010444" y="2431935"/>
                  </a:lnTo>
                  <a:lnTo>
                    <a:pt x="4047985" y="2413203"/>
                  </a:lnTo>
                  <a:lnTo>
                    <a:pt x="4053979" y="2398064"/>
                  </a:lnTo>
                  <a:lnTo>
                    <a:pt x="4054741" y="2389467"/>
                  </a:lnTo>
                  <a:close/>
                </a:path>
                <a:path w="11262360" h="5177790">
                  <a:moveTo>
                    <a:pt x="4167390" y="2346998"/>
                  </a:moveTo>
                  <a:lnTo>
                    <a:pt x="4074528" y="2346998"/>
                  </a:lnTo>
                  <a:lnTo>
                    <a:pt x="4074528" y="2482532"/>
                  </a:lnTo>
                  <a:lnTo>
                    <a:pt x="4098302" y="2482532"/>
                  </a:lnTo>
                  <a:lnTo>
                    <a:pt x="4098302" y="2367927"/>
                  </a:lnTo>
                  <a:lnTo>
                    <a:pt x="4167390" y="2367927"/>
                  </a:lnTo>
                  <a:lnTo>
                    <a:pt x="4167390" y="2346998"/>
                  </a:lnTo>
                  <a:close/>
                </a:path>
                <a:path w="11262360" h="5177790">
                  <a:moveTo>
                    <a:pt x="4321772" y="4251985"/>
                  </a:moveTo>
                  <a:lnTo>
                    <a:pt x="4297997" y="4251985"/>
                  </a:lnTo>
                  <a:lnTo>
                    <a:pt x="4297997" y="4307459"/>
                  </a:lnTo>
                  <a:lnTo>
                    <a:pt x="4227487" y="4307459"/>
                  </a:lnTo>
                  <a:lnTo>
                    <a:pt x="4227487" y="4251985"/>
                  </a:lnTo>
                  <a:lnTo>
                    <a:pt x="4203712" y="4251985"/>
                  </a:lnTo>
                  <a:lnTo>
                    <a:pt x="4203712" y="4387520"/>
                  </a:lnTo>
                  <a:lnTo>
                    <a:pt x="4227487" y="4387520"/>
                  </a:lnTo>
                  <a:lnTo>
                    <a:pt x="4227487" y="4328388"/>
                  </a:lnTo>
                  <a:lnTo>
                    <a:pt x="4297997" y="4328388"/>
                  </a:lnTo>
                  <a:lnTo>
                    <a:pt x="4297997" y="4387520"/>
                  </a:lnTo>
                  <a:lnTo>
                    <a:pt x="4321772" y="4387520"/>
                  </a:lnTo>
                  <a:lnTo>
                    <a:pt x="4321772" y="4328388"/>
                  </a:lnTo>
                  <a:lnTo>
                    <a:pt x="4321772" y="4307459"/>
                  </a:lnTo>
                  <a:lnTo>
                    <a:pt x="4321772" y="4251985"/>
                  </a:lnTo>
                  <a:close/>
                </a:path>
                <a:path w="11262360" h="5177790">
                  <a:moveTo>
                    <a:pt x="4483036" y="4319854"/>
                  </a:moveTo>
                  <a:lnTo>
                    <a:pt x="4472063" y="4280192"/>
                  </a:lnTo>
                  <a:lnTo>
                    <a:pt x="4458652" y="4265600"/>
                  </a:lnTo>
                  <a:lnTo>
                    <a:pt x="4458652" y="4319854"/>
                  </a:lnTo>
                  <a:lnTo>
                    <a:pt x="4457878" y="4329976"/>
                  </a:lnTo>
                  <a:lnTo>
                    <a:pt x="4431931" y="4365371"/>
                  </a:lnTo>
                  <a:lnTo>
                    <a:pt x="4413745" y="4368825"/>
                  </a:lnTo>
                  <a:lnTo>
                    <a:pt x="4404080" y="4367962"/>
                  </a:lnTo>
                  <a:lnTo>
                    <a:pt x="4371886" y="4339310"/>
                  </a:lnTo>
                  <a:lnTo>
                    <a:pt x="4368838" y="4319854"/>
                  </a:lnTo>
                  <a:lnTo>
                    <a:pt x="4369600" y="4309656"/>
                  </a:lnTo>
                  <a:lnTo>
                    <a:pt x="4395406" y="4274337"/>
                  </a:lnTo>
                  <a:lnTo>
                    <a:pt x="4413745" y="4270883"/>
                  </a:lnTo>
                  <a:lnTo>
                    <a:pt x="4423321" y="4271746"/>
                  </a:lnTo>
                  <a:lnTo>
                    <a:pt x="4455553" y="4300398"/>
                  </a:lnTo>
                  <a:lnTo>
                    <a:pt x="4458652" y="4319854"/>
                  </a:lnTo>
                  <a:lnTo>
                    <a:pt x="4458652" y="4265600"/>
                  </a:lnTo>
                  <a:lnTo>
                    <a:pt x="4453102" y="4260951"/>
                  </a:lnTo>
                  <a:lnTo>
                    <a:pt x="4441329" y="4254728"/>
                  </a:lnTo>
                  <a:lnTo>
                    <a:pt x="4428210" y="4250995"/>
                  </a:lnTo>
                  <a:lnTo>
                    <a:pt x="4413745" y="4249750"/>
                  </a:lnTo>
                  <a:lnTo>
                    <a:pt x="4399280" y="4250995"/>
                  </a:lnTo>
                  <a:lnTo>
                    <a:pt x="4363961" y="4269664"/>
                  </a:lnTo>
                  <a:lnTo>
                    <a:pt x="4345673" y="4305287"/>
                  </a:lnTo>
                  <a:lnTo>
                    <a:pt x="4344454" y="4319854"/>
                  </a:lnTo>
                  <a:lnTo>
                    <a:pt x="4345673" y="4334434"/>
                  </a:lnTo>
                  <a:lnTo>
                    <a:pt x="4363961" y="4370248"/>
                  </a:lnTo>
                  <a:lnTo>
                    <a:pt x="4399280" y="4388726"/>
                  </a:lnTo>
                  <a:lnTo>
                    <a:pt x="4413745" y="4389958"/>
                  </a:lnTo>
                  <a:lnTo>
                    <a:pt x="4428210" y="4388726"/>
                  </a:lnTo>
                  <a:lnTo>
                    <a:pt x="4441329" y="4385030"/>
                  </a:lnTo>
                  <a:lnTo>
                    <a:pt x="4453102" y="4378871"/>
                  </a:lnTo>
                  <a:lnTo>
                    <a:pt x="4463529" y="4370248"/>
                  </a:lnTo>
                  <a:lnTo>
                    <a:pt x="4464672" y="4368825"/>
                  </a:lnTo>
                  <a:lnTo>
                    <a:pt x="4472063" y="4359630"/>
                  </a:lnTo>
                  <a:lnTo>
                    <a:pt x="4478159" y="4347692"/>
                  </a:lnTo>
                  <a:lnTo>
                    <a:pt x="4481817" y="4334434"/>
                  </a:lnTo>
                  <a:lnTo>
                    <a:pt x="4483036" y="4319854"/>
                  </a:lnTo>
                  <a:close/>
                </a:path>
                <a:path w="11262360" h="5177790">
                  <a:moveTo>
                    <a:pt x="4613821" y="4350944"/>
                  </a:moveTo>
                  <a:lnTo>
                    <a:pt x="4613732" y="4342409"/>
                  </a:lnTo>
                  <a:lnTo>
                    <a:pt x="4611255" y="4335373"/>
                  </a:lnTo>
                  <a:lnTo>
                    <a:pt x="4606099" y="4328998"/>
                  </a:lnTo>
                  <a:lnTo>
                    <a:pt x="4601095" y="4322496"/>
                  </a:lnTo>
                  <a:lnTo>
                    <a:pt x="4594923" y="4318711"/>
                  </a:lnTo>
                  <a:lnTo>
                    <a:pt x="4589437" y="4317898"/>
                  </a:lnTo>
                  <a:lnTo>
                    <a:pt x="4589437" y="4342409"/>
                  </a:lnTo>
                  <a:lnTo>
                    <a:pt x="4589437" y="4353661"/>
                  </a:lnTo>
                  <a:lnTo>
                    <a:pt x="4587608" y="4358335"/>
                  </a:lnTo>
                  <a:lnTo>
                    <a:pt x="4583950" y="4361713"/>
                  </a:lnTo>
                  <a:lnTo>
                    <a:pt x="4580293" y="4364964"/>
                  </a:lnTo>
                  <a:lnTo>
                    <a:pt x="4575213" y="4366590"/>
                  </a:lnTo>
                  <a:lnTo>
                    <a:pt x="4529696" y="4366590"/>
                  </a:lnTo>
                  <a:lnTo>
                    <a:pt x="4529696" y="4328998"/>
                  </a:lnTo>
                  <a:lnTo>
                    <a:pt x="4575213" y="4328998"/>
                  </a:lnTo>
                  <a:lnTo>
                    <a:pt x="4580293" y="4330827"/>
                  </a:lnTo>
                  <a:lnTo>
                    <a:pt x="4583950" y="4334484"/>
                  </a:lnTo>
                  <a:lnTo>
                    <a:pt x="4587608" y="4338015"/>
                  </a:lnTo>
                  <a:lnTo>
                    <a:pt x="4589437" y="4342409"/>
                  </a:lnTo>
                  <a:lnTo>
                    <a:pt x="4589437" y="4317898"/>
                  </a:lnTo>
                  <a:lnTo>
                    <a:pt x="4587608" y="4317619"/>
                  </a:lnTo>
                  <a:lnTo>
                    <a:pt x="4594250" y="4316273"/>
                  </a:lnTo>
                  <a:lnTo>
                    <a:pt x="4599800" y="4312818"/>
                  </a:lnTo>
                  <a:lnTo>
                    <a:pt x="4603635" y="4308068"/>
                  </a:lnTo>
                  <a:lnTo>
                    <a:pt x="4608881" y="4301566"/>
                  </a:lnTo>
                  <a:lnTo>
                    <a:pt x="4611179" y="4294657"/>
                  </a:lnTo>
                  <a:lnTo>
                    <a:pt x="4611078" y="4285310"/>
                  </a:lnTo>
                  <a:lnTo>
                    <a:pt x="4588675" y="4254474"/>
                  </a:lnTo>
                  <a:lnTo>
                    <a:pt x="4586795" y="4254017"/>
                  </a:lnTo>
                  <a:lnTo>
                    <a:pt x="4586795" y="4285310"/>
                  </a:lnTo>
                  <a:lnTo>
                    <a:pt x="4586795" y="4295749"/>
                  </a:lnTo>
                  <a:lnTo>
                    <a:pt x="4585106" y="4299940"/>
                  </a:lnTo>
                  <a:lnTo>
                    <a:pt x="4578337" y="4306443"/>
                  </a:lnTo>
                  <a:lnTo>
                    <a:pt x="4573663" y="4308068"/>
                  </a:lnTo>
                  <a:lnTo>
                    <a:pt x="4529696" y="4308068"/>
                  </a:lnTo>
                  <a:lnTo>
                    <a:pt x="4529696" y="4272915"/>
                  </a:lnTo>
                  <a:lnTo>
                    <a:pt x="4573663" y="4272915"/>
                  </a:lnTo>
                  <a:lnTo>
                    <a:pt x="4578337" y="4274540"/>
                  </a:lnTo>
                  <a:lnTo>
                    <a:pt x="4585106" y="4281043"/>
                  </a:lnTo>
                  <a:lnTo>
                    <a:pt x="4586795" y="4285310"/>
                  </a:lnTo>
                  <a:lnTo>
                    <a:pt x="4586795" y="4254017"/>
                  </a:lnTo>
                  <a:lnTo>
                    <a:pt x="4581118" y="4252607"/>
                  </a:lnTo>
                  <a:lnTo>
                    <a:pt x="4572571" y="4251985"/>
                  </a:lnTo>
                  <a:lnTo>
                    <a:pt x="4505922" y="4251985"/>
                  </a:lnTo>
                  <a:lnTo>
                    <a:pt x="4505922" y="4387520"/>
                  </a:lnTo>
                  <a:lnTo>
                    <a:pt x="4574400" y="4387520"/>
                  </a:lnTo>
                  <a:lnTo>
                    <a:pt x="4610697" y="4366590"/>
                  </a:lnTo>
                  <a:lnTo>
                    <a:pt x="4613160" y="4358691"/>
                  </a:lnTo>
                  <a:lnTo>
                    <a:pt x="4613821" y="4350944"/>
                  </a:lnTo>
                  <a:close/>
                </a:path>
                <a:path w="11262360" h="5177790">
                  <a:moveTo>
                    <a:pt x="4770171" y="4319854"/>
                  </a:moveTo>
                  <a:lnTo>
                    <a:pt x="4759198" y="4280192"/>
                  </a:lnTo>
                  <a:lnTo>
                    <a:pt x="4745787" y="4265600"/>
                  </a:lnTo>
                  <a:lnTo>
                    <a:pt x="4745787" y="4319854"/>
                  </a:lnTo>
                  <a:lnTo>
                    <a:pt x="4745012" y="4329976"/>
                  </a:lnTo>
                  <a:lnTo>
                    <a:pt x="4719066" y="4365371"/>
                  </a:lnTo>
                  <a:lnTo>
                    <a:pt x="4700879" y="4368825"/>
                  </a:lnTo>
                  <a:lnTo>
                    <a:pt x="4691215" y="4367962"/>
                  </a:lnTo>
                  <a:lnTo>
                    <a:pt x="4659020" y="4339310"/>
                  </a:lnTo>
                  <a:lnTo>
                    <a:pt x="4655972" y="4319854"/>
                  </a:lnTo>
                  <a:lnTo>
                    <a:pt x="4656734" y="4309656"/>
                  </a:lnTo>
                  <a:lnTo>
                    <a:pt x="4682541" y="4274337"/>
                  </a:lnTo>
                  <a:lnTo>
                    <a:pt x="4700879" y="4270883"/>
                  </a:lnTo>
                  <a:lnTo>
                    <a:pt x="4710455" y="4271746"/>
                  </a:lnTo>
                  <a:lnTo>
                    <a:pt x="4742688" y="4300398"/>
                  </a:lnTo>
                  <a:lnTo>
                    <a:pt x="4745787" y="4319854"/>
                  </a:lnTo>
                  <a:lnTo>
                    <a:pt x="4745787" y="4265600"/>
                  </a:lnTo>
                  <a:lnTo>
                    <a:pt x="4740237" y="4260951"/>
                  </a:lnTo>
                  <a:lnTo>
                    <a:pt x="4728464" y="4254728"/>
                  </a:lnTo>
                  <a:lnTo>
                    <a:pt x="4715345" y="4250995"/>
                  </a:lnTo>
                  <a:lnTo>
                    <a:pt x="4700879" y="4249750"/>
                  </a:lnTo>
                  <a:lnTo>
                    <a:pt x="4686414" y="4250995"/>
                  </a:lnTo>
                  <a:lnTo>
                    <a:pt x="4651095" y="4269664"/>
                  </a:lnTo>
                  <a:lnTo>
                    <a:pt x="4632807" y="4305287"/>
                  </a:lnTo>
                  <a:lnTo>
                    <a:pt x="4631588" y="4319854"/>
                  </a:lnTo>
                  <a:lnTo>
                    <a:pt x="4632807" y="4334434"/>
                  </a:lnTo>
                  <a:lnTo>
                    <a:pt x="4651095" y="4370248"/>
                  </a:lnTo>
                  <a:lnTo>
                    <a:pt x="4686414" y="4388726"/>
                  </a:lnTo>
                  <a:lnTo>
                    <a:pt x="4700879" y="4389958"/>
                  </a:lnTo>
                  <a:lnTo>
                    <a:pt x="4715345" y="4388726"/>
                  </a:lnTo>
                  <a:lnTo>
                    <a:pt x="4728464" y="4385030"/>
                  </a:lnTo>
                  <a:lnTo>
                    <a:pt x="4740237" y="4378871"/>
                  </a:lnTo>
                  <a:lnTo>
                    <a:pt x="4750663" y="4370248"/>
                  </a:lnTo>
                  <a:lnTo>
                    <a:pt x="4751806" y="4368825"/>
                  </a:lnTo>
                  <a:lnTo>
                    <a:pt x="4759198" y="4359630"/>
                  </a:lnTo>
                  <a:lnTo>
                    <a:pt x="4765294" y="4347692"/>
                  </a:lnTo>
                  <a:lnTo>
                    <a:pt x="4768951" y="4334434"/>
                  </a:lnTo>
                  <a:lnTo>
                    <a:pt x="4770171" y="4319854"/>
                  </a:lnTo>
                  <a:close/>
                </a:path>
                <a:path w="11262360" h="5177790">
                  <a:moveTo>
                    <a:pt x="4912550" y="4280230"/>
                  </a:moveTo>
                  <a:lnTo>
                    <a:pt x="4874755" y="4251655"/>
                  </a:lnTo>
                  <a:lnTo>
                    <a:pt x="4858093" y="4249750"/>
                  </a:lnTo>
                  <a:lnTo>
                    <a:pt x="4843488" y="4250982"/>
                  </a:lnTo>
                  <a:lnTo>
                    <a:pt x="4807293" y="4269460"/>
                  </a:lnTo>
                  <a:lnTo>
                    <a:pt x="4788243" y="4305122"/>
                  </a:lnTo>
                  <a:lnTo>
                    <a:pt x="4786973" y="4319854"/>
                  </a:lnTo>
                  <a:lnTo>
                    <a:pt x="4788243" y="4334599"/>
                  </a:lnTo>
                  <a:lnTo>
                    <a:pt x="4807293" y="4370451"/>
                  </a:lnTo>
                  <a:lnTo>
                    <a:pt x="4843488" y="4388739"/>
                  </a:lnTo>
                  <a:lnTo>
                    <a:pt x="4858093" y="4389958"/>
                  </a:lnTo>
                  <a:lnTo>
                    <a:pt x="4874603" y="4388053"/>
                  </a:lnTo>
                  <a:lnTo>
                    <a:pt x="4889182" y="4382338"/>
                  </a:lnTo>
                  <a:lnTo>
                    <a:pt x="4901831" y="4372813"/>
                  </a:lnTo>
                  <a:lnTo>
                    <a:pt x="4905032" y="4368825"/>
                  </a:lnTo>
                  <a:lnTo>
                    <a:pt x="4912550" y="4359478"/>
                  </a:lnTo>
                  <a:lnTo>
                    <a:pt x="4892230" y="4349115"/>
                  </a:lnTo>
                  <a:lnTo>
                    <a:pt x="4888839" y="4354944"/>
                  </a:lnTo>
                  <a:lnTo>
                    <a:pt x="4884102" y="4359681"/>
                  </a:lnTo>
                  <a:lnTo>
                    <a:pt x="4871910" y="4366996"/>
                  </a:lnTo>
                  <a:lnTo>
                    <a:pt x="4865268" y="4368825"/>
                  </a:lnTo>
                  <a:lnTo>
                    <a:pt x="4858093" y="4368825"/>
                  </a:lnTo>
                  <a:lnTo>
                    <a:pt x="4818786" y="4347629"/>
                  </a:lnTo>
                  <a:lnTo>
                    <a:pt x="4811357" y="4319854"/>
                  </a:lnTo>
                  <a:lnTo>
                    <a:pt x="4812182" y="4309656"/>
                  </a:lnTo>
                  <a:lnTo>
                    <a:pt x="4839652" y="4274337"/>
                  </a:lnTo>
                  <a:lnTo>
                    <a:pt x="4858093" y="4270883"/>
                  </a:lnTo>
                  <a:lnTo>
                    <a:pt x="4865128" y="4270883"/>
                  </a:lnTo>
                  <a:lnTo>
                    <a:pt x="4871707" y="4272712"/>
                  </a:lnTo>
                  <a:lnTo>
                    <a:pt x="4877803" y="4276369"/>
                  </a:lnTo>
                  <a:lnTo>
                    <a:pt x="4884026" y="4280027"/>
                  </a:lnTo>
                  <a:lnTo>
                    <a:pt x="4888839" y="4284777"/>
                  </a:lnTo>
                  <a:lnTo>
                    <a:pt x="4892230" y="4290593"/>
                  </a:lnTo>
                  <a:lnTo>
                    <a:pt x="4912550" y="4280230"/>
                  </a:lnTo>
                  <a:close/>
                </a:path>
                <a:path w="11262360" h="5177790">
                  <a:moveTo>
                    <a:pt x="5049024" y="4251985"/>
                  </a:moveTo>
                  <a:lnTo>
                    <a:pt x="5024640" y="4251985"/>
                  </a:lnTo>
                  <a:lnTo>
                    <a:pt x="4955349" y="4346067"/>
                  </a:lnTo>
                  <a:lnTo>
                    <a:pt x="4955349" y="4251985"/>
                  </a:lnTo>
                  <a:lnTo>
                    <a:pt x="4931575" y="4251985"/>
                  </a:lnTo>
                  <a:lnTo>
                    <a:pt x="4931575" y="4387520"/>
                  </a:lnTo>
                  <a:lnTo>
                    <a:pt x="4954536" y="4387520"/>
                  </a:lnTo>
                  <a:lnTo>
                    <a:pt x="4984839" y="4346067"/>
                  </a:lnTo>
                  <a:lnTo>
                    <a:pt x="5025250" y="4290796"/>
                  </a:lnTo>
                  <a:lnTo>
                    <a:pt x="5025250" y="4387520"/>
                  </a:lnTo>
                  <a:lnTo>
                    <a:pt x="5049024" y="4387520"/>
                  </a:lnTo>
                  <a:lnTo>
                    <a:pt x="5049024" y="4290796"/>
                  </a:lnTo>
                  <a:lnTo>
                    <a:pt x="5049024" y="4251985"/>
                  </a:lnTo>
                  <a:close/>
                </a:path>
                <a:path w="11262360" h="5177790">
                  <a:moveTo>
                    <a:pt x="5181663" y="4345051"/>
                  </a:moveTo>
                  <a:lnTo>
                    <a:pt x="5180914" y="4336466"/>
                  </a:lnTo>
                  <a:lnTo>
                    <a:pt x="5178666" y="4328592"/>
                  </a:lnTo>
                  <a:lnTo>
                    <a:pt x="5175999" y="4323512"/>
                  </a:lnTo>
                  <a:lnTo>
                    <a:pt x="5174920" y="4321429"/>
                  </a:lnTo>
                  <a:lnTo>
                    <a:pt x="5169674" y="4314977"/>
                  </a:lnTo>
                  <a:lnTo>
                    <a:pt x="5163236" y="4309554"/>
                  </a:lnTo>
                  <a:lnTo>
                    <a:pt x="5157279" y="4306494"/>
                  </a:lnTo>
                  <a:lnTo>
                    <a:pt x="5157279" y="4338548"/>
                  </a:lnTo>
                  <a:lnTo>
                    <a:pt x="5157279" y="4351553"/>
                  </a:lnTo>
                  <a:lnTo>
                    <a:pt x="5155108" y="4356773"/>
                  </a:lnTo>
                  <a:lnTo>
                    <a:pt x="5146433" y="4364634"/>
                  </a:lnTo>
                  <a:lnTo>
                    <a:pt x="5140884" y="4366590"/>
                  </a:lnTo>
                  <a:lnTo>
                    <a:pt x="5101602" y="4366590"/>
                  </a:lnTo>
                  <a:lnTo>
                    <a:pt x="5101602" y="4323512"/>
                  </a:lnTo>
                  <a:lnTo>
                    <a:pt x="5140884" y="4323512"/>
                  </a:lnTo>
                  <a:lnTo>
                    <a:pt x="5146433" y="4325480"/>
                  </a:lnTo>
                  <a:lnTo>
                    <a:pt x="5155108" y="4333341"/>
                  </a:lnTo>
                  <a:lnTo>
                    <a:pt x="5157279" y="4338548"/>
                  </a:lnTo>
                  <a:lnTo>
                    <a:pt x="5157279" y="4306494"/>
                  </a:lnTo>
                  <a:lnTo>
                    <a:pt x="5155704" y="4305681"/>
                  </a:lnTo>
                  <a:lnTo>
                    <a:pt x="5147081" y="4303357"/>
                  </a:lnTo>
                  <a:lnTo>
                    <a:pt x="5137366" y="4302582"/>
                  </a:lnTo>
                  <a:lnTo>
                    <a:pt x="5101602" y="4302582"/>
                  </a:lnTo>
                  <a:lnTo>
                    <a:pt x="5101602" y="4272915"/>
                  </a:lnTo>
                  <a:lnTo>
                    <a:pt x="5170690" y="4272915"/>
                  </a:lnTo>
                  <a:lnTo>
                    <a:pt x="5170690" y="4251985"/>
                  </a:lnTo>
                  <a:lnTo>
                    <a:pt x="5077828" y="4251985"/>
                  </a:lnTo>
                  <a:lnTo>
                    <a:pt x="5077828" y="4387520"/>
                  </a:lnTo>
                  <a:lnTo>
                    <a:pt x="5137366" y="4387520"/>
                  </a:lnTo>
                  <a:lnTo>
                    <a:pt x="5174920" y="4368863"/>
                  </a:lnTo>
                  <a:lnTo>
                    <a:pt x="5176101" y="4366590"/>
                  </a:lnTo>
                  <a:lnTo>
                    <a:pt x="5178666" y="4361662"/>
                  </a:lnTo>
                  <a:lnTo>
                    <a:pt x="5180914" y="4353725"/>
                  </a:lnTo>
                  <a:lnTo>
                    <a:pt x="5181663" y="4345051"/>
                  </a:lnTo>
                  <a:close/>
                </a:path>
                <a:path w="11262360" h="5177790">
                  <a:moveTo>
                    <a:pt x="5318899" y="4251985"/>
                  </a:moveTo>
                  <a:lnTo>
                    <a:pt x="5294515" y="4251985"/>
                  </a:lnTo>
                  <a:lnTo>
                    <a:pt x="5225224" y="4346067"/>
                  </a:lnTo>
                  <a:lnTo>
                    <a:pt x="5225224" y="4251985"/>
                  </a:lnTo>
                  <a:lnTo>
                    <a:pt x="5201450" y="4251985"/>
                  </a:lnTo>
                  <a:lnTo>
                    <a:pt x="5201450" y="4387520"/>
                  </a:lnTo>
                  <a:lnTo>
                    <a:pt x="5224411" y="4387520"/>
                  </a:lnTo>
                  <a:lnTo>
                    <a:pt x="5254714" y="4346067"/>
                  </a:lnTo>
                  <a:lnTo>
                    <a:pt x="5295125" y="4290796"/>
                  </a:lnTo>
                  <a:lnTo>
                    <a:pt x="5295125" y="4387520"/>
                  </a:lnTo>
                  <a:lnTo>
                    <a:pt x="5318899" y="4387520"/>
                  </a:lnTo>
                  <a:lnTo>
                    <a:pt x="5318899" y="4290796"/>
                  </a:lnTo>
                  <a:lnTo>
                    <a:pt x="5318899" y="4251985"/>
                  </a:lnTo>
                  <a:close/>
                </a:path>
                <a:path w="11262360" h="5177790">
                  <a:moveTo>
                    <a:pt x="5451538" y="4294454"/>
                  </a:moveTo>
                  <a:lnTo>
                    <a:pt x="5450789" y="4285780"/>
                  </a:lnTo>
                  <a:lnTo>
                    <a:pt x="5448541" y="4277842"/>
                  </a:lnTo>
                  <a:lnTo>
                    <a:pt x="5445976" y="4272915"/>
                  </a:lnTo>
                  <a:lnTo>
                    <a:pt x="5444795" y="4270641"/>
                  </a:lnTo>
                  <a:lnTo>
                    <a:pt x="5439549" y="4264177"/>
                  </a:lnTo>
                  <a:lnTo>
                    <a:pt x="5433111" y="4258843"/>
                  </a:lnTo>
                  <a:lnTo>
                    <a:pt x="5427154" y="4255833"/>
                  </a:lnTo>
                  <a:lnTo>
                    <a:pt x="5427154" y="4287952"/>
                  </a:lnTo>
                  <a:lnTo>
                    <a:pt x="5427154" y="4300956"/>
                  </a:lnTo>
                  <a:lnTo>
                    <a:pt x="5424983" y="4306176"/>
                  </a:lnTo>
                  <a:lnTo>
                    <a:pt x="5416308" y="4314037"/>
                  </a:lnTo>
                  <a:lnTo>
                    <a:pt x="5410759" y="4315993"/>
                  </a:lnTo>
                  <a:lnTo>
                    <a:pt x="5371477" y="4315993"/>
                  </a:lnTo>
                  <a:lnTo>
                    <a:pt x="5371477" y="4272915"/>
                  </a:lnTo>
                  <a:lnTo>
                    <a:pt x="5410759" y="4272915"/>
                  </a:lnTo>
                  <a:lnTo>
                    <a:pt x="5416308" y="4274883"/>
                  </a:lnTo>
                  <a:lnTo>
                    <a:pt x="5424983" y="4282745"/>
                  </a:lnTo>
                  <a:lnTo>
                    <a:pt x="5427154" y="4287952"/>
                  </a:lnTo>
                  <a:lnTo>
                    <a:pt x="5427154" y="4255833"/>
                  </a:lnTo>
                  <a:lnTo>
                    <a:pt x="5425579" y="4255033"/>
                  </a:lnTo>
                  <a:lnTo>
                    <a:pt x="5416956" y="4252747"/>
                  </a:lnTo>
                  <a:lnTo>
                    <a:pt x="5407241" y="4251985"/>
                  </a:lnTo>
                  <a:lnTo>
                    <a:pt x="5347703" y="4251985"/>
                  </a:lnTo>
                  <a:lnTo>
                    <a:pt x="5347703" y="4387520"/>
                  </a:lnTo>
                  <a:lnTo>
                    <a:pt x="5371477" y="4387520"/>
                  </a:lnTo>
                  <a:lnTo>
                    <a:pt x="5371477" y="4336923"/>
                  </a:lnTo>
                  <a:lnTo>
                    <a:pt x="5407241" y="4336923"/>
                  </a:lnTo>
                  <a:lnTo>
                    <a:pt x="5444795" y="4318190"/>
                  </a:lnTo>
                  <a:lnTo>
                    <a:pt x="5445925" y="4315993"/>
                  </a:lnTo>
                  <a:lnTo>
                    <a:pt x="5448541" y="4310964"/>
                  </a:lnTo>
                  <a:lnTo>
                    <a:pt x="5450789" y="4303052"/>
                  </a:lnTo>
                  <a:lnTo>
                    <a:pt x="5451538" y="4294454"/>
                  </a:lnTo>
                  <a:close/>
                </a:path>
                <a:path w="11262360" h="5177790">
                  <a:moveTo>
                    <a:pt x="5590806" y="4280230"/>
                  </a:moveTo>
                  <a:lnTo>
                    <a:pt x="5553011" y="4251655"/>
                  </a:lnTo>
                  <a:lnTo>
                    <a:pt x="5536349" y="4249750"/>
                  </a:lnTo>
                  <a:lnTo>
                    <a:pt x="5521744" y="4250982"/>
                  </a:lnTo>
                  <a:lnTo>
                    <a:pt x="5485549" y="4269460"/>
                  </a:lnTo>
                  <a:lnTo>
                    <a:pt x="5466499" y="4305122"/>
                  </a:lnTo>
                  <a:lnTo>
                    <a:pt x="5465229" y="4319854"/>
                  </a:lnTo>
                  <a:lnTo>
                    <a:pt x="5466499" y="4334599"/>
                  </a:lnTo>
                  <a:lnTo>
                    <a:pt x="5485549" y="4370451"/>
                  </a:lnTo>
                  <a:lnTo>
                    <a:pt x="5521744" y="4388739"/>
                  </a:lnTo>
                  <a:lnTo>
                    <a:pt x="5536349" y="4389958"/>
                  </a:lnTo>
                  <a:lnTo>
                    <a:pt x="5552859" y="4388053"/>
                  </a:lnTo>
                  <a:lnTo>
                    <a:pt x="5567438" y="4382338"/>
                  </a:lnTo>
                  <a:lnTo>
                    <a:pt x="5580088" y="4372813"/>
                  </a:lnTo>
                  <a:lnTo>
                    <a:pt x="5583288" y="4368825"/>
                  </a:lnTo>
                  <a:lnTo>
                    <a:pt x="5590806" y="4359478"/>
                  </a:lnTo>
                  <a:lnTo>
                    <a:pt x="5570499" y="4349115"/>
                  </a:lnTo>
                  <a:lnTo>
                    <a:pt x="5567108" y="4354944"/>
                  </a:lnTo>
                  <a:lnTo>
                    <a:pt x="5562371" y="4359681"/>
                  </a:lnTo>
                  <a:lnTo>
                    <a:pt x="5550179" y="4366996"/>
                  </a:lnTo>
                  <a:lnTo>
                    <a:pt x="5543537" y="4368825"/>
                  </a:lnTo>
                  <a:lnTo>
                    <a:pt x="5536349" y="4368825"/>
                  </a:lnTo>
                  <a:lnTo>
                    <a:pt x="5497042" y="4347629"/>
                  </a:lnTo>
                  <a:lnTo>
                    <a:pt x="5489626" y="4319854"/>
                  </a:lnTo>
                  <a:lnTo>
                    <a:pt x="5490438" y="4309656"/>
                  </a:lnTo>
                  <a:lnTo>
                    <a:pt x="5517908" y="4274337"/>
                  </a:lnTo>
                  <a:lnTo>
                    <a:pt x="5536349" y="4270883"/>
                  </a:lnTo>
                  <a:lnTo>
                    <a:pt x="5543397" y="4270883"/>
                  </a:lnTo>
                  <a:lnTo>
                    <a:pt x="5549963" y="4272712"/>
                  </a:lnTo>
                  <a:lnTo>
                    <a:pt x="5556059" y="4276369"/>
                  </a:lnTo>
                  <a:lnTo>
                    <a:pt x="5562295" y="4280027"/>
                  </a:lnTo>
                  <a:lnTo>
                    <a:pt x="5567108" y="4284777"/>
                  </a:lnTo>
                  <a:lnTo>
                    <a:pt x="5570499" y="4290593"/>
                  </a:lnTo>
                  <a:lnTo>
                    <a:pt x="5590806" y="4280230"/>
                  </a:lnTo>
                  <a:close/>
                </a:path>
                <a:path w="11262360" h="5177790">
                  <a:moveTo>
                    <a:pt x="5647550" y="3485819"/>
                  </a:moveTo>
                  <a:lnTo>
                    <a:pt x="5600344" y="3428720"/>
                  </a:lnTo>
                  <a:lnTo>
                    <a:pt x="5588914" y="3414903"/>
                  </a:lnTo>
                  <a:lnTo>
                    <a:pt x="5588419" y="3414293"/>
                  </a:lnTo>
                  <a:lnTo>
                    <a:pt x="5643486" y="3350285"/>
                  </a:lnTo>
                  <a:lnTo>
                    <a:pt x="5614022" y="3350285"/>
                  </a:lnTo>
                  <a:lnTo>
                    <a:pt x="5560987" y="3414903"/>
                  </a:lnTo>
                  <a:lnTo>
                    <a:pt x="5560987" y="3350285"/>
                  </a:lnTo>
                  <a:lnTo>
                    <a:pt x="5537212" y="3350285"/>
                  </a:lnTo>
                  <a:lnTo>
                    <a:pt x="5537212" y="3485819"/>
                  </a:lnTo>
                  <a:lnTo>
                    <a:pt x="5560987" y="3485819"/>
                  </a:lnTo>
                  <a:lnTo>
                    <a:pt x="5560987" y="3442538"/>
                  </a:lnTo>
                  <a:lnTo>
                    <a:pt x="5572772" y="3428720"/>
                  </a:lnTo>
                  <a:lnTo>
                    <a:pt x="5618289" y="3485819"/>
                  </a:lnTo>
                  <a:lnTo>
                    <a:pt x="5647550" y="3485819"/>
                  </a:lnTo>
                  <a:close/>
                </a:path>
                <a:path w="11262360" h="5177790">
                  <a:moveTo>
                    <a:pt x="5720181" y="4387520"/>
                  </a:moveTo>
                  <a:lnTo>
                    <a:pt x="5672975" y="4330420"/>
                  </a:lnTo>
                  <a:lnTo>
                    <a:pt x="5661545" y="4316603"/>
                  </a:lnTo>
                  <a:lnTo>
                    <a:pt x="5661050" y="4315993"/>
                  </a:lnTo>
                  <a:lnTo>
                    <a:pt x="5716117" y="4251985"/>
                  </a:lnTo>
                  <a:lnTo>
                    <a:pt x="5686653" y="4251985"/>
                  </a:lnTo>
                  <a:lnTo>
                    <a:pt x="5633618" y="4316603"/>
                  </a:lnTo>
                  <a:lnTo>
                    <a:pt x="5633618" y="4251985"/>
                  </a:lnTo>
                  <a:lnTo>
                    <a:pt x="5609844" y="4251985"/>
                  </a:lnTo>
                  <a:lnTo>
                    <a:pt x="5609844" y="4387520"/>
                  </a:lnTo>
                  <a:lnTo>
                    <a:pt x="5633618" y="4387520"/>
                  </a:lnTo>
                  <a:lnTo>
                    <a:pt x="5633618" y="4344238"/>
                  </a:lnTo>
                  <a:lnTo>
                    <a:pt x="5645404" y="4330420"/>
                  </a:lnTo>
                  <a:lnTo>
                    <a:pt x="5690921" y="4387520"/>
                  </a:lnTo>
                  <a:lnTo>
                    <a:pt x="5720181" y="4387520"/>
                  </a:lnTo>
                  <a:close/>
                </a:path>
                <a:path w="11262360" h="5177790">
                  <a:moveTo>
                    <a:pt x="5767248" y="3392754"/>
                  </a:moveTo>
                  <a:lnTo>
                    <a:pt x="5766498" y="3384080"/>
                  </a:lnTo>
                  <a:lnTo>
                    <a:pt x="5764250" y="3376142"/>
                  </a:lnTo>
                  <a:lnTo>
                    <a:pt x="5761685" y="3371215"/>
                  </a:lnTo>
                  <a:lnTo>
                    <a:pt x="5760504" y="3368941"/>
                  </a:lnTo>
                  <a:lnTo>
                    <a:pt x="5755259" y="3362477"/>
                  </a:lnTo>
                  <a:lnTo>
                    <a:pt x="5748820" y="3357143"/>
                  </a:lnTo>
                  <a:lnTo>
                    <a:pt x="5742864" y="3354133"/>
                  </a:lnTo>
                  <a:lnTo>
                    <a:pt x="5742864" y="3386251"/>
                  </a:lnTo>
                  <a:lnTo>
                    <a:pt x="5742864" y="3399256"/>
                  </a:lnTo>
                  <a:lnTo>
                    <a:pt x="5740692" y="3404476"/>
                  </a:lnTo>
                  <a:lnTo>
                    <a:pt x="5732030" y="3412337"/>
                  </a:lnTo>
                  <a:lnTo>
                    <a:pt x="5726468" y="3414293"/>
                  </a:lnTo>
                  <a:lnTo>
                    <a:pt x="5687187" y="3414293"/>
                  </a:lnTo>
                  <a:lnTo>
                    <a:pt x="5687187" y="3371215"/>
                  </a:lnTo>
                  <a:lnTo>
                    <a:pt x="5726468" y="3371215"/>
                  </a:lnTo>
                  <a:lnTo>
                    <a:pt x="5732030" y="3373183"/>
                  </a:lnTo>
                  <a:lnTo>
                    <a:pt x="5740692" y="3381044"/>
                  </a:lnTo>
                  <a:lnTo>
                    <a:pt x="5742864" y="3386251"/>
                  </a:lnTo>
                  <a:lnTo>
                    <a:pt x="5742864" y="3354133"/>
                  </a:lnTo>
                  <a:lnTo>
                    <a:pt x="5741289" y="3353333"/>
                  </a:lnTo>
                  <a:lnTo>
                    <a:pt x="5732665" y="3351047"/>
                  </a:lnTo>
                  <a:lnTo>
                    <a:pt x="5722950" y="3350285"/>
                  </a:lnTo>
                  <a:lnTo>
                    <a:pt x="5663412" y="3350285"/>
                  </a:lnTo>
                  <a:lnTo>
                    <a:pt x="5663412" y="3485819"/>
                  </a:lnTo>
                  <a:lnTo>
                    <a:pt x="5687187" y="3485819"/>
                  </a:lnTo>
                  <a:lnTo>
                    <a:pt x="5687187" y="3435223"/>
                  </a:lnTo>
                  <a:lnTo>
                    <a:pt x="5722950" y="3435223"/>
                  </a:lnTo>
                  <a:lnTo>
                    <a:pt x="5760504" y="3416490"/>
                  </a:lnTo>
                  <a:lnTo>
                    <a:pt x="5766498" y="3401352"/>
                  </a:lnTo>
                  <a:lnTo>
                    <a:pt x="5767248" y="3392754"/>
                  </a:lnTo>
                  <a:close/>
                </a:path>
                <a:path w="11262360" h="5177790">
                  <a:moveTo>
                    <a:pt x="5893676" y="3485819"/>
                  </a:moveTo>
                  <a:lnTo>
                    <a:pt x="5883465" y="3459810"/>
                  </a:lnTo>
                  <a:lnTo>
                    <a:pt x="5875236" y="3438880"/>
                  </a:lnTo>
                  <a:lnTo>
                    <a:pt x="5849988" y="3374593"/>
                  </a:lnTo>
                  <a:lnTo>
                    <a:pt x="5849988" y="3438880"/>
                  </a:lnTo>
                  <a:lnTo>
                    <a:pt x="5801220" y="3438880"/>
                  </a:lnTo>
                  <a:lnTo>
                    <a:pt x="5825604" y="3374263"/>
                  </a:lnTo>
                  <a:lnTo>
                    <a:pt x="5849988" y="3438880"/>
                  </a:lnTo>
                  <a:lnTo>
                    <a:pt x="5849988" y="3374593"/>
                  </a:lnTo>
                  <a:lnTo>
                    <a:pt x="5849861" y="3374263"/>
                  </a:lnTo>
                  <a:lnTo>
                    <a:pt x="5840438" y="3350285"/>
                  </a:lnTo>
                  <a:lnTo>
                    <a:pt x="5810770" y="3350285"/>
                  </a:lnTo>
                  <a:lnTo>
                    <a:pt x="5757532" y="3485819"/>
                  </a:lnTo>
                  <a:lnTo>
                    <a:pt x="5784558" y="3485819"/>
                  </a:lnTo>
                  <a:lnTo>
                    <a:pt x="5794514" y="3459810"/>
                  </a:lnTo>
                  <a:lnTo>
                    <a:pt x="5856694" y="3459810"/>
                  </a:lnTo>
                  <a:lnTo>
                    <a:pt x="5866650" y="3485819"/>
                  </a:lnTo>
                  <a:lnTo>
                    <a:pt x="5893676" y="3485819"/>
                  </a:lnTo>
                  <a:close/>
                </a:path>
                <a:path w="11262360" h="5177790">
                  <a:moveTo>
                    <a:pt x="6020816" y="3378530"/>
                  </a:moveTo>
                  <a:lnTo>
                    <a:pt x="5983021" y="3349955"/>
                  </a:lnTo>
                  <a:lnTo>
                    <a:pt x="5966358" y="3348050"/>
                  </a:lnTo>
                  <a:lnTo>
                    <a:pt x="5951753" y="3349282"/>
                  </a:lnTo>
                  <a:lnTo>
                    <a:pt x="5915558" y="3367760"/>
                  </a:lnTo>
                  <a:lnTo>
                    <a:pt x="5896508" y="3403422"/>
                  </a:lnTo>
                  <a:lnTo>
                    <a:pt x="5895238" y="3418154"/>
                  </a:lnTo>
                  <a:lnTo>
                    <a:pt x="5896508" y="3432899"/>
                  </a:lnTo>
                  <a:lnTo>
                    <a:pt x="5915558" y="3468751"/>
                  </a:lnTo>
                  <a:lnTo>
                    <a:pt x="5951753" y="3487039"/>
                  </a:lnTo>
                  <a:lnTo>
                    <a:pt x="5966358" y="3488258"/>
                  </a:lnTo>
                  <a:lnTo>
                    <a:pt x="5982868" y="3486353"/>
                  </a:lnTo>
                  <a:lnTo>
                    <a:pt x="5997448" y="3480638"/>
                  </a:lnTo>
                  <a:lnTo>
                    <a:pt x="6010097" y="3471113"/>
                  </a:lnTo>
                  <a:lnTo>
                    <a:pt x="6013310" y="3467125"/>
                  </a:lnTo>
                  <a:lnTo>
                    <a:pt x="6020816" y="3457778"/>
                  </a:lnTo>
                  <a:lnTo>
                    <a:pt x="6000496" y="3447415"/>
                  </a:lnTo>
                  <a:lnTo>
                    <a:pt x="5997118" y="3453244"/>
                  </a:lnTo>
                  <a:lnTo>
                    <a:pt x="5992368" y="3457981"/>
                  </a:lnTo>
                  <a:lnTo>
                    <a:pt x="5980176" y="3465296"/>
                  </a:lnTo>
                  <a:lnTo>
                    <a:pt x="5973546" y="3467125"/>
                  </a:lnTo>
                  <a:lnTo>
                    <a:pt x="5966358" y="3467125"/>
                  </a:lnTo>
                  <a:lnTo>
                    <a:pt x="5927052" y="3445929"/>
                  </a:lnTo>
                  <a:lnTo>
                    <a:pt x="5919622" y="3418154"/>
                  </a:lnTo>
                  <a:lnTo>
                    <a:pt x="5920448" y="3407956"/>
                  </a:lnTo>
                  <a:lnTo>
                    <a:pt x="5947918" y="3372637"/>
                  </a:lnTo>
                  <a:lnTo>
                    <a:pt x="5966358" y="3369183"/>
                  </a:lnTo>
                  <a:lnTo>
                    <a:pt x="5973407" y="3369183"/>
                  </a:lnTo>
                  <a:lnTo>
                    <a:pt x="5979973" y="3371011"/>
                  </a:lnTo>
                  <a:lnTo>
                    <a:pt x="5986069" y="3374669"/>
                  </a:lnTo>
                  <a:lnTo>
                    <a:pt x="5992304" y="3378327"/>
                  </a:lnTo>
                  <a:lnTo>
                    <a:pt x="5997118" y="3383076"/>
                  </a:lnTo>
                  <a:lnTo>
                    <a:pt x="6000496" y="3388893"/>
                  </a:lnTo>
                  <a:lnTo>
                    <a:pt x="6020816" y="3378530"/>
                  </a:lnTo>
                  <a:close/>
                </a:path>
                <a:path w="11262360" h="5177790">
                  <a:moveTo>
                    <a:pt x="6157912" y="3350285"/>
                  </a:moveTo>
                  <a:lnTo>
                    <a:pt x="6134138" y="3350285"/>
                  </a:lnTo>
                  <a:lnTo>
                    <a:pt x="6134138" y="3405759"/>
                  </a:lnTo>
                  <a:lnTo>
                    <a:pt x="6063627" y="3405759"/>
                  </a:lnTo>
                  <a:lnTo>
                    <a:pt x="6063627" y="3350285"/>
                  </a:lnTo>
                  <a:lnTo>
                    <a:pt x="6039853" y="3350285"/>
                  </a:lnTo>
                  <a:lnTo>
                    <a:pt x="6039853" y="3485819"/>
                  </a:lnTo>
                  <a:lnTo>
                    <a:pt x="6063627" y="3485819"/>
                  </a:lnTo>
                  <a:lnTo>
                    <a:pt x="6063627" y="3426688"/>
                  </a:lnTo>
                  <a:lnTo>
                    <a:pt x="6134138" y="3426688"/>
                  </a:lnTo>
                  <a:lnTo>
                    <a:pt x="6134138" y="3485819"/>
                  </a:lnTo>
                  <a:lnTo>
                    <a:pt x="6157912" y="3485819"/>
                  </a:lnTo>
                  <a:lnTo>
                    <a:pt x="6157912" y="3426688"/>
                  </a:lnTo>
                  <a:lnTo>
                    <a:pt x="6157912" y="3405759"/>
                  </a:lnTo>
                  <a:lnTo>
                    <a:pt x="6157912" y="3350285"/>
                  </a:lnTo>
                  <a:close/>
                </a:path>
                <a:path w="11262360" h="5177790">
                  <a:moveTo>
                    <a:pt x="6319177" y="3418154"/>
                  </a:moveTo>
                  <a:lnTo>
                    <a:pt x="6308204" y="3378492"/>
                  </a:lnTo>
                  <a:lnTo>
                    <a:pt x="6294793" y="3363899"/>
                  </a:lnTo>
                  <a:lnTo>
                    <a:pt x="6294793" y="3418154"/>
                  </a:lnTo>
                  <a:lnTo>
                    <a:pt x="6294018" y="3428276"/>
                  </a:lnTo>
                  <a:lnTo>
                    <a:pt x="6268072" y="3463671"/>
                  </a:lnTo>
                  <a:lnTo>
                    <a:pt x="6249886" y="3467125"/>
                  </a:lnTo>
                  <a:lnTo>
                    <a:pt x="6240221" y="3466261"/>
                  </a:lnTo>
                  <a:lnTo>
                    <a:pt x="6208026" y="3437610"/>
                  </a:lnTo>
                  <a:lnTo>
                    <a:pt x="6204978" y="3418154"/>
                  </a:lnTo>
                  <a:lnTo>
                    <a:pt x="6205740" y="3407956"/>
                  </a:lnTo>
                  <a:lnTo>
                    <a:pt x="6231547" y="3372637"/>
                  </a:lnTo>
                  <a:lnTo>
                    <a:pt x="6249886" y="3369183"/>
                  </a:lnTo>
                  <a:lnTo>
                    <a:pt x="6259461" y="3370046"/>
                  </a:lnTo>
                  <a:lnTo>
                    <a:pt x="6291694" y="3398697"/>
                  </a:lnTo>
                  <a:lnTo>
                    <a:pt x="6294793" y="3418154"/>
                  </a:lnTo>
                  <a:lnTo>
                    <a:pt x="6294793" y="3363899"/>
                  </a:lnTo>
                  <a:lnTo>
                    <a:pt x="6289243" y="3359251"/>
                  </a:lnTo>
                  <a:lnTo>
                    <a:pt x="6277470" y="3353028"/>
                  </a:lnTo>
                  <a:lnTo>
                    <a:pt x="6264351" y="3349294"/>
                  </a:lnTo>
                  <a:lnTo>
                    <a:pt x="6249886" y="3348050"/>
                  </a:lnTo>
                  <a:lnTo>
                    <a:pt x="6235420" y="3349294"/>
                  </a:lnTo>
                  <a:lnTo>
                    <a:pt x="6200102" y="3367963"/>
                  </a:lnTo>
                  <a:lnTo>
                    <a:pt x="6181814" y="3403587"/>
                  </a:lnTo>
                  <a:lnTo>
                    <a:pt x="6180594" y="3418154"/>
                  </a:lnTo>
                  <a:lnTo>
                    <a:pt x="6181814" y="3432733"/>
                  </a:lnTo>
                  <a:lnTo>
                    <a:pt x="6200102" y="3468547"/>
                  </a:lnTo>
                  <a:lnTo>
                    <a:pt x="6235420" y="3487026"/>
                  </a:lnTo>
                  <a:lnTo>
                    <a:pt x="6249886" y="3488258"/>
                  </a:lnTo>
                  <a:lnTo>
                    <a:pt x="6264351" y="3487026"/>
                  </a:lnTo>
                  <a:lnTo>
                    <a:pt x="6277470" y="3483330"/>
                  </a:lnTo>
                  <a:lnTo>
                    <a:pt x="6289243" y="3477171"/>
                  </a:lnTo>
                  <a:lnTo>
                    <a:pt x="6299670" y="3468547"/>
                  </a:lnTo>
                  <a:lnTo>
                    <a:pt x="6300813" y="3467125"/>
                  </a:lnTo>
                  <a:lnTo>
                    <a:pt x="6308204" y="3457930"/>
                  </a:lnTo>
                  <a:lnTo>
                    <a:pt x="6314300" y="3445992"/>
                  </a:lnTo>
                  <a:lnTo>
                    <a:pt x="6317958" y="3432733"/>
                  </a:lnTo>
                  <a:lnTo>
                    <a:pt x="6319177" y="3418154"/>
                  </a:lnTo>
                  <a:close/>
                </a:path>
                <a:path w="11262360" h="5177790">
                  <a:moveTo>
                    <a:pt x="6440830" y="3350285"/>
                  </a:moveTo>
                  <a:lnTo>
                    <a:pt x="6417056" y="3350285"/>
                  </a:lnTo>
                  <a:lnTo>
                    <a:pt x="6417056" y="3371215"/>
                  </a:lnTo>
                  <a:lnTo>
                    <a:pt x="6417056" y="3414293"/>
                  </a:lnTo>
                  <a:lnTo>
                    <a:pt x="6377762" y="3414293"/>
                  </a:lnTo>
                  <a:lnTo>
                    <a:pt x="6372212" y="3412337"/>
                  </a:lnTo>
                  <a:lnTo>
                    <a:pt x="6363538" y="3404476"/>
                  </a:lnTo>
                  <a:lnTo>
                    <a:pt x="6361379" y="3399256"/>
                  </a:lnTo>
                  <a:lnTo>
                    <a:pt x="6361379" y="3386251"/>
                  </a:lnTo>
                  <a:lnTo>
                    <a:pt x="6363538" y="3381044"/>
                  </a:lnTo>
                  <a:lnTo>
                    <a:pt x="6372212" y="3373183"/>
                  </a:lnTo>
                  <a:lnTo>
                    <a:pt x="6377762" y="3371215"/>
                  </a:lnTo>
                  <a:lnTo>
                    <a:pt x="6417056" y="3371215"/>
                  </a:lnTo>
                  <a:lnTo>
                    <a:pt x="6417056" y="3350285"/>
                  </a:lnTo>
                  <a:lnTo>
                    <a:pt x="6381293" y="3350285"/>
                  </a:lnTo>
                  <a:lnTo>
                    <a:pt x="6371818" y="3351022"/>
                  </a:lnTo>
                  <a:lnTo>
                    <a:pt x="6340043" y="3375634"/>
                  </a:lnTo>
                  <a:lnTo>
                    <a:pt x="6336995" y="3392754"/>
                  </a:lnTo>
                  <a:lnTo>
                    <a:pt x="6337567" y="3400869"/>
                  </a:lnTo>
                  <a:lnTo>
                    <a:pt x="6362649" y="3430968"/>
                  </a:lnTo>
                  <a:lnTo>
                    <a:pt x="6369101" y="3432581"/>
                  </a:lnTo>
                  <a:lnTo>
                    <a:pt x="6335979" y="3485819"/>
                  </a:lnTo>
                  <a:lnTo>
                    <a:pt x="6363411" y="3485819"/>
                  </a:lnTo>
                  <a:lnTo>
                    <a:pt x="6393485" y="3435223"/>
                  </a:lnTo>
                  <a:lnTo>
                    <a:pt x="6417056" y="3435223"/>
                  </a:lnTo>
                  <a:lnTo>
                    <a:pt x="6417056" y="3485819"/>
                  </a:lnTo>
                  <a:lnTo>
                    <a:pt x="6440830" y="3485819"/>
                  </a:lnTo>
                  <a:lnTo>
                    <a:pt x="6440830" y="3435223"/>
                  </a:lnTo>
                  <a:lnTo>
                    <a:pt x="6440830" y="3414293"/>
                  </a:lnTo>
                  <a:lnTo>
                    <a:pt x="6440830" y="3371215"/>
                  </a:lnTo>
                  <a:lnTo>
                    <a:pt x="6440830" y="3350285"/>
                  </a:lnTo>
                  <a:close/>
                </a:path>
                <a:path w="11262360" h="5177790">
                  <a:moveTo>
                    <a:pt x="6573494" y="3392754"/>
                  </a:moveTo>
                  <a:lnTo>
                    <a:pt x="6555067" y="3357143"/>
                  </a:lnTo>
                  <a:lnTo>
                    <a:pt x="6549110" y="3354133"/>
                  </a:lnTo>
                  <a:lnTo>
                    <a:pt x="6549110" y="3386251"/>
                  </a:lnTo>
                  <a:lnTo>
                    <a:pt x="6549110" y="3399256"/>
                  </a:lnTo>
                  <a:lnTo>
                    <a:pt x="6546951" y="3404476"/>
                  </a:lnTo>
                  <a:lnTo>
                    <a:pt x="6538277" y="3412337"/>
                  </a:lnTo>
                  <a:lnTo>
                    <a:pt x="6532727" y="3414293"/>
                  </a:lnTo>
                  <a:lnTo>
                    <a:pt x="6493434" y="3414293"/>
                  </a:lnTo>
                  <a:lnTo>
                    <a:pt x="6493434" y="3371215"/>
                  </a:lnTo>
                  <a:lnTo>
                    <a:pt x="6532727" y="3371215"/>
                  </a:lnTo>
                  <a:lnTo>
                    <a:pt x="6538277" y="3373183"/>
                  </a:lnTo>
                  <a:lnTo>
                    <a:pt x="6546951" y="3381044"/>
                  </a:lnTo>
                  <a:lnTo>
                    <a:pt x="6549110" y="3386251"/>
                  </a:lnTo>
                  <a:lnTo>
                    <a:pt x="6549110" y="3354133"/>
                  </a:lnTo>
                  <a:lnTo>
                    <a:pt x="6547536" y="3353333"/>
                  </a:lnTo>
                  <a:lnTo>
                    <a:pt x="6538912" y="3351047"/>
                  </a:lnTo>
                  <a:lnTo>
                    <a:pt x="6529197" y="3350285"/>
                  </a:lnTo>
                  <a:lnTo>
                    <a:pt x="6469659" y="3350285"/>
                  </a:lnTo>
                  <a:lnTo>
                    <a:pt x="6469659" y="3485819"/>
                  </a:lnTo>
                  <a:lnTo>
                    <a:pt x="6493434" y="3485819"/>
                  </a:lnTo>
                  <a:lnTo>
                    <a:pt x="6493434" y="3435223"/>
                  </a:lnTo>
                  <a:lnTo>
                    <a:pt x="6529197" y="3435223"/>
                  </a:lnTo>
                  <a:lnTo>
                    <a:pt x="6566751" y="3416490"/>
                  </a:lnTo>
                  <a:lnTo>
                    <a:pt x="6572745" y="3401352"/>
                  </a:lnTo>
                  <a:lnTo>
                    <a:pt x="6573494" y="3392754"/>
                  </a:lnTo>
                  <a:close/>
                </a:path>
                <a:path w="11262360" h="5177790">
                  <a:moveTo>
                    <a:pt x="6671272" y="5039385"/>
                  </a:moveTo>
                  <a:lnTo>
                    <a:pt x="6553213" y="5039385"/>
                  </a:lnTo>
                  <a:lnTo>
                    <a:pt x="6553213" y="5174920"/>
                  </a:lnTo>
                  <a:lnTo>
                    <a:pt x="6576987" y="5174920"/>
                  </a:lnTo>
                  <a:lnTo>
                    <a:pt x="6576987" y="5060315"/>
                  </a:lnTo>
                  <a:lnTo>
                    <a:pt x="6647497" y="5060315"/>
                  </a:lnTo>
                  <a:lnTo>
                    <a:pt x="6647497" y="5174920"/>
                  </a:lnTo>
                  <a:lnTo>
                    <a:pt x="6671272" y="5174920"/>
                  </a:lnTo>
                  <a:lnTo>
                    <a:pt x="6671272" y="5060315"/>
                  </a:lnTo>
                  <a:lnTo>
                    <a:pt x="6671272" y="5039385"/>
                  </a:lnTo>
                  <a:close/>
                </a:path>
                <a:path w="11262360" h="5177790">
                  <a:moveTo>
                    <a:pt x="6712775" y="3378530"/>
                  </a:moveTo>
                  <a:lnTo>
                    <a:pt x="6674980" y="3349955"/>
                  </a:lnTo>
                  <a:lnTo>
                    <a:pt x="6658318" y="3348050"/>
                  </a:lnTo>
                  <a:lnTo>
                    <a:pt x="6643713" y="3349282"/>
                  </a:lnTo>
                  <a:lnTo>
                    <a:pt x="6607518" y="3367760"/>
                  </a:lnTo>
                  <a:lnTo>
                    <a:pt x="6588468" y="3403422"/>
                  </a:lnTo>
                  <a:lnTo>
                    <a:pt x="6587198" y="3418154"/>
                  </a:lnTo>
                  <a:lnTo>
                    <a:pt x="6588468" y="3432899"/>
                  </a:lnTo>
                  <a:lnTo>
                    <a:pt x="6607518" y="3468751"/>
                  </a:lnTo>
                  <a:lnTo>
                    <a:pt x="6643713" y="3487039"/>
                  </a:lnTo>
                  <a:lnTo>
                    <a:pt x="6658318" y="3488258"/>
                  </a:lnTo>
                  <a:lnTo>
                    <a:pt x="6674828" y="3486353"/>
                  </a:lnTo>
                  <a:lnTo>
                    <a:pt x="6689407" y="3480638"/>
                  </a:lnTo>
                  <a:lnTo>
                    <a:pt x="6702057" y="3471113"/>
                  </a:lnTo>
                  <a:lnTo>
                    <a:pt x="6705257" y="3467125"/>
                  </a:lnTo>
                  <a:lnTo>
                    <a:pt x="6712775" y="3457778"/>
                  </a:lnTo>
                  <a:lnTo>
                    <a:pt x="6692455" y="3447415"/>
                  </a:lnTo>
                  <a:lnTo>
                    <a:pt x="6689064" y="3453244"/>
                  </a:lnTo>
                  <a:lnTo>
                    <a:pt x="6684327" y="3457981"/>
                  </a:lnTo>
                  <a:lnTo>
                    <a:pt x="6672135" y="3465296"/>
                  </a:lnTo>
                  <a:lnTo>
                    <a:pt x="6665493" y="3467125"/>
                  </a:lnTo>
                  <a:lnTo>
                    <a:pt x="6658318" y="3467125"/>
                  </a:lnTo>
                  <a:lnTo>
                    <a:pt x="6619011" y="3445929"/>
                  </a:lnTo>
                  <a:lnTo>
                    <a:pt x="6611582" y="3418154"/>
                  </a:lnTo>
                  <a:lnTo>
                    <a:pt x="6612407" y="3407956"/>
                  </a:lnTo>
                  <a:lnTo>
                    <a:pt x="6639877" y="3372637"/>
                  </a:lnTo>
                  <a:lnTo>
                    <a:pt x="6658318" y="3369183"/>
                  </a:lnTo>
                  <a:lnTo>
                    <a:pt x="6665354" y="3369183"/>
                  </a:lnTo>
                  <a:lnTo>
                    <a:pt x="6671932" y="3371011"/>
                  </a:lnTo>
                  <a:lnTo>
                    <a:pt x="6678028" y="3374669"/>
                  </a:lnTo>
                  <a:lnTo>
                    <a:pt x="6684251" y="3378327"/>
                  </a:lnTo>
                  <a:lnTo>
                    <a:pt x="6689064" y="3383076"/>
                  </a:lnTo>
                  <a:lnTo>
                    <a:pt x="6692455" y="3388893"/>
                  </a:lnTo>
                  <a:lnTo>
                    <a:pt x="6712775" y="3378530"/>
                  </a:lnTo>
                  <a:close/>
                </a:path>
                <a:path w="11262360" h="5177790">
                  <a:moveTo>
                    <a:pt x="6832536" y="5107254"/>
                  </a:moveTo>
                  <a:lnTo>
                    <a:pt x="6821564" y="5067592"/>
                  </a:lnTo>
                  <a:lnTo>
                    <a:pt x="6808152" y="5053000"/>
                  </a:lnTo>
                  <a:lnTo>
                    <a:pt x="6808152" y="5107254"/>
                  </a:lnTo>
                  <a:lnTo>
                    <a:pt x="6807378" y="5117376"/>
                  </a:lnTo>
                  <a:lnTo>
                    <a:pt x="6781432" y="5152771"/>
                  </a:lnTo>
                  <a:lnTo>
                    <a:pt x="6763245" y="5156225"/>
                  </a:lnTo>
                  <a:lnTo>
                    <a:pt x="6753580" y="5155362"/>
                  </a:lnTo>
                  <a:lnTo>
                    <a:pt x="6721386" y="5126710"/>
                  </a:lnTo>
                  <a:lnTo>
                    <a:pt x="6718338" y="5107254"/>
                  </a:lnTo>
                  <a:lnTo>
                    <a:pt x="6719100" y="5097056"/>
                  </a:lnTo>
                  <a:lnTo>
                    <a:pt x="6744906" y="5061737"/>
                  </a:lnTo>
                  <a:lnTo>
                    <a:pt x="6763245" y="5058283"/>
                  </a:lnTo>
                  <a:lnTo>
                    <a:pt x="6772821" y="5059146"/>
                  </a:lnTo>
                  <a:lnTo>
                    <a:pt x="6805054" y="5087798"/>
                  </a:lnTo>
                  <a:lnTo>
                    <a:pt x="6808152" y="5107254"/>
                  </a:lnTo>
                  <a:lnTo>
                    <a:pt x="6808152" y="5053000"/>
                  </a:lnTo>
                  <a:lnTo>
                    <a:pt x="6802602" y="5048351"/>
                  </a:lnTo>
                  <a:lnTo>
                    <a:pt x="6790830" y="5042128"/>
                  </a:lnTo>
                  <a:lnTo>
                    <a:pt x="6777710" y="5038395"/>
                  </a:lnTo>
                  <a:lnTo>
                    <a:pt x="6763245" y="5037150"/>
                  </a:lnTo>
                  <a:lnTo>
                    <a:pt x="6748780" y="5038395"/>
                  </a:lnTo>
                  <a:lnTo>
                    <a:pt x="6713461" y="5057064"/>
                  </a:lnTo>
                  <a:lnTo>
                    <a:pt x="6695173" y="5092687"/>
                  </a:lnTo>
                  <a:lnTo>
                    <a:pt x="6693954" y="5107254"/>
                  </a:lnTo>
                  <a:lnTo>
                    <a:pt x="6695173" y="5121834"/>
                  </a:lnTo>
                  <a:lnTo>
                    <a:pt x="6713461" y="5157648"/>
                  </a:lnTo>
                  <a:lnTo>
                    <a:pt x="6748780" y="5176126"/>
                  </a:lnTo>
                  <a:lnTo>
                    <a:pt x="6763245" y="5177358"/>
                  </a:lnTo>
                  <a:lnTo>
                    <a:pt x="6777710" y="5176126"/>
                  </a:lnTo>
                  <a:lnTo>
                    <a:pt x="6790830" y="5172430"/>
                  </a:lnTo>
                  <a:lnTo>
                    <a:pt x="6802602" y="5166271"/>
                  </a:lnTo>
                  <a:lnTo>
                    <a:pt x="6813029" y="5157648"/>
                  </a:lnTo>
                  <a:lnTo>
                    <a:pt x="6814172" y="5156225"/>
                  </a:lnTo>
                  <a:lnTo>
                    <a:pt x="6821564" y="5147030"/>
                  </a:lnTo>
                  <a:lnTo>
                    <a:pt x="6827660" y="5135092"/>
                  </a:lnTo>
                  <a:lnTo>
                    <a:pt x="6831317" y="5121834"/>
                  </a:lnTo>
                  <a:lnTo>
                    <a:pt x="6832536" y="5107254"/>
                  </a:lnTo>
                  <a:close/>
                </a:path>
                <a:path w="11262360" h="5177790">
                  <a:moveTo>
                    <a:pt x="6842138" y="3485819"/>
                  </a:moveTo>
                  <a:lnTo>
                    <a:pt x="6794932" y="3428720"/>
                  </a:lnTo>
                  <a:lnTo>
                    <a:pt x="6783514" y="3414903"/>
                  </a:lnTo>
                  <a:lnTo>
                    <a:pt x="6783006" y="3414293"/>
                  </a:lnTo>
                  <a:lnTo>
                    <a:pt x="6838074" y="3350285"/>
                  </a:lnTo>
                  <a:lnTo>
                    <a:pt x="6808610" y="3350285"/>
                  </a:lnTo>
                  <a:lnTo>
                    <a:pt x="6755574" y="3414903"/>
                  </a:lnTo>
                  <a:lnTo>
                    <a:pt x="6755574" y="3350285"/>
                  </a:lnTo>
                  <a:lnTo>
                    <a:pt x="6731800" y="3350285"/>
                  </a:lnTo>
                  <a:lnTo>
                    <a:pt x="6731800" y="3485819"/>
                  </a:lnTo>
                  <a:lnTo>
                    <a:pt x="6755574" y="3485819"/>
                  </a:lnTo>
                  <a:lnTo>
                    <a:pt x="6755574" y="3442538"/>
                  </a:lnTo>
                  <a:lnTo>
                    <a:pt x="6767360" y="3428720"/>
                  </a:lnTo>
                  <a:lnTo>
                    <a:pt x="6812889" y="3485819"/>
                  </a:lnTo>
                  <a:lnTo>
                    <a:pt x="6842138" y="3485819"/>
                  </a:lnTo>
                  <a:close/>
                </a:path>
                <a:path w="11262360" h="5177790">
                  <a:moveTo>
                    <a:pt x="6959257" y="5081854"/>
                  </a:moveTo>
                  <a:lnTo>
                    <a:pt x="6940829" y="5046243"/>
                  </a:lnTo>
                  <a:lnTo>
                    <a:pt x="6934873" y="5043233"/>
                  </a:lnTo>
                  <a:lnTo>
                    <a:pt x="6934873" y="5075352"/>
                  </a:lnTo>
                  <a:lnTo>
                    <a:pt x="6934873" y="5088356"/>
                  </a:lnTo>
                  <a:lnTo>
                    <a:pt x="6932714" y="5093576"/>
                  </a:lnTo>
                  <a:lnTo>
                    <a:pt x="6924040" y="5101437"/>
                  </a:lnTo>
                  <a:lnTo>
                    <a:pt x="6918490" y="5103393"/>
                  </a:lnTo>
                  <a:lnTo>
                    <a:pt x="6879196" y="5103393"/>
                  </a:lnTo>
                  <a:lnTo>
                    <a:pt x="6879196" y="5060315"/>
                  </a:lnTo>
                  <a:lnTo>
                    <a:pt x="6918490" y="5060315"/>
                  </a:lnTo>
                  <a:lnTo>
                    <a:pt x="6924040" y="5062283"/>
                  </a:lnTo>
                  <a:lnTo>
                    <a:pt x="6932714" y="5070145"/>
                  </a:lnTo>
                  <a:lnTo>
                    <a:pt x="6934873" y="5075352"/>
                  </a:lnTo>
                  <a:lnTo>
                    <a:pt x="6934873" y="5043233"/>
                  </a:lnTo>
                  <a:lnTo>
                    <a:pt x="6933298" y="5042433"/>
                  </a:lnTo>
                  <a:lnTo>
                    <a:pt x="6924675" y="5040147"/>
                  </a:lnTo>
                  <a:lnTo>
                    <a:pt x="6914959" y="5039385"/>
                  </a:lnTo>
                  <a:lnTo>
                    <a:pt x="6855422" y="5039385"/>
                  </a:lnTo>
                  <a:lnTo>
                    <a:pt x="6855422" y="5174920"/>
                  </a:lnTo>
                  <a:lnTo>
                    <a:pt x="6879196" y="5174920"/>
                  </a:lnTo>
                  <a:lnTo>
                    <a:pt x="6879196" y="5124323"/>
                  </a:lnTo>
                  <a:lnTo>
                    <a:pt x="6914959" y="5124323"/>
                  </a:lnTo>
                  <a:lnTo>
                    <a:pt x="6952513" y="5105590"/>
                  </a:lnTo>
                  <a:lnTo>
                    <a:pt x="6958508" y="5090452"/>
                  </a:lnTo>
                  <a:lnTo>
                    <a:pt x="6959257" y="5081854"/>
                  </a:lnTo>
                  <a:close/>
                </a:path>
                <a:path w="11262360" h="5177790">
                  <a:moveTo>
                    <a:pt x="7076186" y="5039385"/>
                  </a:moveTo>
                  <a:lnTo>
                    <a:pt x="6970319" y="5039385"/>
                  </a:lnTo>
                  <a:lnTo>
                    <a:pt x="6970319" y="5060315"/>
                  </a:lnTo>
                  <a:lnTo>
                    <a:pt x="7011365" y="5060315"/>
                  </a:lnTo>
                  <a:lnTo>
                    <a:pt x="7011365" y="5174920"/>
                  </a:lnTo>
                  <a:lnTo>
                    <a:pt x="7035139" y="5174920"/>
                  </a:lnTo>
                  <a:lnTo>
                    <a:pt x="7035139" y="5060315"/>
                  </a:lnTo>
                  <a:lnTo>
                    <a:pt x="7076186" y="5060315"/>
                  </a:lnTo>
                  <a:lnTo>
                    <a:pt x="7076186" y="5039385"/>
                  </a:lnTo>
                  <a:close/>
                </a:path>
                <a:path w="11262360" h="5177790">
                  <a:moveTo>
                    <a:pt x="7252360" y="5132451"/>
                  </a:moveTo>
                  <a:lnTo>
                    <a:pt x="7233920" y="5096954"/>
                  </a:lnTo>
                  <a:lnTo>
                    <a:pt x="7227976" y="5093906"/>
                  </a:lnTo>
                  <a:lnTo>
                    <a:pt x="7227976" y="5125948"/>
                  </a:lnTo>
                  <a:lnTo>
                    <a:pt x="7227976" y="5138953"/>
                  </a:lnTo>
                  <a:lnTo>
                    <a:pt x="7225805" y="5144173"/>
                  </a:lnTo>
                  <a:lnTo>
                    <a:pt x="7217130" y="5152034"/>
                  </a:lnTo>
                  <a:lnTo>
                    <a:pt x="7211581" y="5153990"/>
                  </a:lnTo>
                  <a:lnTo>
                    <a:pt x="7172299" y="5153990"/>
                  </a:lnTo>
                  <a:lnTo>
                    <a:pt x="7172299" y="5110912"/>
                  </a:lnTo>
                  <a:lnTo>
                    <a:pt x="7211581" y="5110912"/>
                  </a:lnTo>
                  <a:lnTo>
                    <a:pt x="7217130" y="5112880"/>
                  </a:lnTo>
                  <a:lnTo>
                    <a:pt x="7225805" y="5120741"/>
                  </a:lnTo>
                  <a:lnTo>
                    <a:pt x="7227976" y="5125948"/>
                  </a:lnTo>
                  <a:lnTo>
                    <a:pt x="7227976" y="5093906"/>
                  </a:lnTo>
                  <a:lnTo>
                    <a:pt x="7226389" y="5093081"/>
                  </a:lnTo>
                  <a:lnTo>
                    <a:pt x="7217765" y="5090757"/>
                  </a:lnTo>
                  <a:lnTo>
                    <a:pt x="7208063" y="5089982"/>
                  </a:lnTo>
                  <a:lnTo>
                    <a:pt x="7172299" y="5089982"/>
                  </a:lnTo>
                  <a:lnTo>
                    <a:pt x="7172299" y="5060315"/>
                  </a:lnTo>
                  <a:lnTo>
                    <a:pt x="7241387" y="5060315"/>
                  </a:lnTo>
                  <a:lnTo>
                    <a:pt x="7241387" y="5039385"/>
                  </a:lnTo>
                  <a:lnTo>
                    <a:pt x="7148525" y="5039385"/>
                  </a:lnTo>
                  <a:lnTo>
                    <a:pt x="7148525" y="5174920"/>
                  </a:lnTo>
                  <a:lnTo>
                    <a:pt x="7208063" y="5174920"/>
                  </a:lnTo>
                  <a:lnTo>
                    <a:pt x="7245604" y="5156263"/>
                  </a:lnTo>
                  <a:lnTo>
                    <a:pt x="7251598" y="5141125"/>
                  </a:lnTo>
                  <a:lnTo>
                    <a:pt x="7252360" y="5132451"/>
                  </a:lnTo>
                  <a:close/>
                </a:path>
                <a:path w="11262360" h="5177790">
                  <a:moveTo>
                    <a:pt x="7394067" y="5174920"/>
                  </a:moveTo>
                  <a:lnTo>
                    <a:pt x="7383843" y="5148910"/>
                  </a:lnTo>
                  <a:lnTo>
                    <a:pt x="7375626" y="5127980"/>
                  </a:lnTo>
                  <a:lnTo>
                    <a:pt x="7350379" y="5063693"/>
                  </a:lnTo>
                  <a:lnTo>
                    <a:pt x="7350379" y="5127980"/>
                  </a:lnTo>
                  <a:lnTo>
                    <a:pt x="7301611" y="5127980"/>
                  </a:lnTo>
                  <a:lnTo>
                    <a:pt x="7325995" y="5063363"/>
                  </a:lnTo>
                  <a:lnTo>
                    <a:pt x="7350379" y="5127980"/>
                  </a:lnTo>
                  <a:lnTo>
                    <a:pt x="7350379" y="5063693"/>
                  </a:lnTo>
                  <a:lnTo>
                    <a:pt x="7350252" y="5063363"/>
                  </a:lnTo>
                  <a:lnTo>
                    <a:pt x="7340828" y="5039385"/>
                  </a:lnTo>
                  <a:lnTo>
                    <a:pt x="7311161" y="5039385"/>
                  </a:lnTo>
                  <a:lnTo>
                    <a:pt x="7257923" y="5174920"/>
                  </a:lnTo>
                  <a:lnTo>
                    <a:pt x="7284948" y="5174920"/>
                  </a:lnTo>
                  <a:lnTo>
                    <a:pt x="7294905" y="5148910"/>
                  </a:lnTo>
                  <a:lnTo>
                    <a:pt x="7357084" y="5148910"/>
                  </a:lnTo>
                  <a:lnTo>
                    <a:pt x="7367041" y="5174920"/>
                  </a:lnTo>
                  <a:lnTo>
                    <a:pt x="7394067" y="5174920"/>
                  </a:lnTo>
                  <a:close/>
                </a:path>
                <a:path w="11262360" h="5177790">
                  <a:moveTo>
                    <a:pt x="7503160" y="5014595"/>
                  </a:moveTo>
                  <a:lnTo>
                    <a:pt x="7493406" y="5006467"/>
                  </a:lnTo>
                  <a:lnTo>
                    <a:pt x="7488212" y="5012334"/>
                  </a:lnTo>
                  <a:lnTo>
                    <a:pt x="7482179" y="5016525"/>
                  </a:lnTo>
                  <a:lnTo>
                    <a:pt x="7475296" y="5019040"/>
                  </a:lnTo>
                  <a:lnTo>
                    <a:pt x="7467600" y="5019878"/>
                  </a:lnTo>
                  <a:lnTo>
                    <a:pt x="7459878" y="5019040"/>
                  </a:lnTo>
                  <a:lnTo>
                    <a:pt x="7452969" y="5016525"/>
                  </a:lnTo>
                  <a:lnTo>
                    <a:pt x="7446873" y="5012334"/>
                  </a:lnTo>
                  <a:lnTo>
                    <a:pt x="7441590" y="5006467"/>
                  </a:lnTo>
                  <a:lnTo>
                    <a:pt x="7431837" y="5014595"/>
                  </a:lnTo>
                  <a:lnTo>
                    <a:pt x="7439177" y="5022418"/>
                  </a:lnTo>
                  <a:lnTo>
                    <a:pt x="7447585" y="5028006"/>
                  </a:lnTo>
                  <a:lnTo>
                    <a:pt x="7457046" y="5031359"/>
                  </a:lnTo>
                  <a:lnTo>
                    <a:pt x="7467600" y="5032476"/>
                  </a:lnTo>
                  <a:lnTo>
                    <a:pt x="7478192" y="5031359"/>
                  </a:lnTo>
                  <a:lnTo>
                    <a:pt x="7487666" y="5028006"/>
                  </a:lnTo>
                  <a:lnTo>
                    <a:pt x="7495984" y="5022418"/>
                  </a:lnTo>
                  <a:lnTo>
                    <a:pt x="7498308" y="5019878"/>
                  </a:lnTo>
                  <a:lnTo>
                    <a:pt x="7503160" y="5014595"/>
                  </a:lnTo>
                  <a:close/>
                </a:path>
                <a:path w="11262360" h="5177790">
                  <a:moveTo>
                    <a:pt x="7526325" y="5039385"/>
                  </a:moveTo>
                  <a:lnTo>
                    <a:pt x="7501941" y="5039385"/>
                  </a:lnTo>
                  <a:lnTo>
                    <a:pt x="7432649" y="5133467"/>
                  </a:lnTo>
                  <a:lnTo>
                    <a:pt x="7432649" y="5039385"/>
                  </a:lnTo>
                  <a:lnTo>
                    <a:pt x="7408875" y="5039385"/>
                  </a:lnTo>
                  <a:lnTo>
                    <a:pt x="7408875" y="5174920"/>
                  </a:lnTo>
                  <a:lnTo>
                    <a:pt x="7431837" y="5174920"/>
                  </a:lnTo>
                  <a:lnTo>
                    <a:pt x="7462139" y="5133467"/>
                  </a:lnTo>
                  <a:lnTo>
                    <a:pt x="7502550" y="5078196"/>
                  </a:lnTo>
                  <a:lnTo>
                    <a:pt x="7502550" y="5174920"/>
                  </a:lnTo>
                  <a:lnTo>
                    <a:pt x="7526325" y="5174920"/>
                  </a:lnTo>
                  <a:lnTo>
                    <a:pt x="7526325" y="5078196"/>
                  </a:lnTo>
                  <a:lnTo>
                    <a:pt x="7526325" y="5039385"/>
                  </a:lnTo>
                  <a:close/>
                </a:path>
                <a:path w="11262360" h="5177790">
                  <a:moveTo>
                    <a:pt x="7665453" y="5174920"/>
                  </a:moveTo>
                  <a:lnTo>
                    <a:pt x="7618247" y="5117820"/>
                  </a:lnTo>
                  <a:lnTo>
                    <a:pt x="7606830" y="5104003"/>
                  </a:lnTo>
                  <a:lnTo>
                    <a:pt x="7606322" y="5103393"/>
                  </a:lnTo>
                  <a:lnTo>
                    <a:pt x="7661389" y="5039385"/>
                  </a:lnTo>
                  <a:lnTo>
                    <a:pt x="7631925" y="5039385"/>
                  </a:lnTo>
                  <a:lnTo>
                    <a:pt x="7578890" y="5104003"/>
                  </a:lnTo>
                  <a:lnTo>
                    <a:pt x="7578890" y="5039385"/>
                  </a:lnTo>
                  <a:lnTo>
                    <a:pt x="7555116" y="5039385"/>
                  </a:lnTo>
                  <a:lnTo>
                    <a:pt x="7555116" y="5174920"/>
                  </a:lnTo>
                  <a:lnTo>
                    <a:pt x="7578890" y="5174920"/>
                  </a:lnTo>
                  <a:lnTo>
                    <a:pt x="7578890" y="5131638"/>
                  </a:lnTo>
                  <a:lnTo>
                    <a:pt x="7590676" y="5117820"/>
                  </a:lnTo>
                  <a:lnTo>
                    <a:pt x="7636192" y="5174920"/>
                  </a:lnTo>
                  <a:lnTo>
                    <a:pt x="7665453" y="5174920"/>
                  </a:lnTo>
                  <a:close/>
                </a:path>
                <a:path w="11262360" h="5177790">
                  <a:moveTo>
                    <a:pt x="7803248" y="5174920"/>
                  </a:moveTo>
                  <a:lnTo>
                    <a:pt x="7793025" y="5148910"/>
                  </a:lnTo>
                  <a:lnTo>
                    <a:pt x="7784808" y="5127980"/>
                  </a:lnTo>
                  <a:lnTo>
                    <a:pt x="7759560" y="5063718"/>
                  </a:lnTo>
                  <a:lnTo>
                    <a:pt x="7759560" y="5127980"/>
                  </a:lnTo>
                  <a:lnTo>
                    <a:pt x="7710792" y="5127980"/>
                  </a:lnTo>
                  <a:lnTo>
                    <a:pt x="7735176" y="5063363"/>
                  </a:lnTo>
                  <a:lnTo>
                    <a:pt x="7759560" y="5127980"/>
                  </a:lnTo>
                  <a:lnTo>
                    <a:pt x="7759560" y="5063718"/>
                  </a:lnTo>
                  <a:lnTo>
                    <a:pt x="7759420" y="5063363"/>
                  </a:lnTo>
                  <a:lnTo>
                    <a:pt x="7750010" y="5039385"/>
                  </a:lnTo>
                  <a:lnTo>
                    <a:pt x="7720343" y="5039385"/>
                  </a:lnTo>
                  <a:lnTo>
                    <a:pt x="7667104" y="5174920"/>
                  </a:lnTo>
                  <a:lnTo>
                    <a:pt x="7694130" y="5174920"/>
                  </a:lnTo>
                  <a:lnTo>
                    <a:pt x="7704087" y="5148910"/>
                  </a:lnTo>
                  <a:lnTo>
                    <a:pt x="7766266" y="5148910"/>
                  </a:lnTo>
                  <a:lnTo>
                    <a:pt x="7776223" y="5174920"/>
                  </a:lnTo>
                  <a:lnTo>
                    <a:pt x="7803248" y="5174920"/>
                  </a:lnTo>
                  <a:close/>
                </a:path>
                <a:path w="11262360" h="5177790">
                  <a:moveTo>
                    <a:pt x="7936116" y="5039385"/>
                  </a:moveTo>
                  <a:lnTo>
                    <a:pt x="7844066" y="5039385"/>
                  </a:lnTo>
                  <a:lnTo>
                    <a:pt x="7836141" y="5109083"/>
                  </a:lnTo>
                  <a:lnTo>
                    <a:pt x="7834338" y="5122202"/>
                  </a:lnTo>
                  <a:lnTo>
                    <a:pt x="7817167" y="5156225"/>
                  </a:lnTo>
                  <a:lnTo>
                    <a:pt x="7809319" y="5156225"/>
                  </a:lnTo>
                  <a:lnTo>
                    <a:pt x="7809319" y="5177358"/>
                  </a:lnTo>
                  <a:lnTo>
                    <a:pt x="7816494" y="5177358"/>
                  </a:lnTo>
                  <a:lnTo>
                    <a:pt x="7822527" y="5176545"/>
                  </a:lnTo>
                  <a:lnTo>
                    <a:pt x="7852804" y="5145252"/>
                  </a:lnTo>
                  <a:lnTo>
                    <a:pt x="7865402" y="5060315"/>
                  </a:lnTo>
                  <a:lnTo>
                    <a:pt x="7912341" y="5060315"/>
                  </a:lnTo>
                  <a:lnTo>
                    <a:pt x="7912341" y="5174920"/>
                  </a:lnTo>
                  <a:lnTo>
                    <a:pt x="7936116" y="5174920"/>
                  </a:lnTo>
                  <a:lnTo>
                    <a:pt x="7936116" y="5060315"/>
                  </a:lnTo>
                  <a:lnTo>
                    <a:pt x="7936116" y="5039385"/>
                  </a:lnTo>
                  <a:close/>
                </a:path>
                <a:path w="11262360" h="5177790">
                  <a:moveTo>
                    <a:pt x="10190226" y="5035220"/>
                  </a:moveTo>
                  <a:lnTo>
                    <a:pt x="10151720" y="4982184"/>
                  </a:lnTo>
                  <a:lnTo>
                    <a:pt x="10139629" y="4965522"/>
                  </a:lnTo>
                  <a:lnTo>
                    <a:pt x="10151212" y="4949469"/>
                  </a:lnTo>
                  <a:lnTo>
                    <a:pt x="10187178" y="4899685"/>
                  </a:lnTo>
                  <a:lnTo>
                    <a:pt x="10158527" y="4899685"/>
                  </a:lnTo>
                  <a:lnTo>
                    <a:pt x="10123780" y="4949469"/>
                  </a:lnTo>
                  <a:lnTo>
                    <a:pt x="10088829" y="4899685"/>
                  </a:lnTo>
                  <a:lnTo>
                    <a:pt x="10060381" y="4899685"/>
                  </a:lnTo>
                  <a:lnTo>
                    <a:pt x="10108133" y="4965725"/>
                  </a:lnTo>
                  <a:lnTo>
                    <a:pt x="10057333" y="5035220"/>
                  </a:lnTo>
                  <a:lnTo>
                    <a:pt x="10085781" y="5035220"/>
                  </a:lnTo>
                  <a:lnTo>
                    <a:pt x="10123780" y="4982184"/>
                  </a:lnTo>
                  <a:lnTo>
                    <a:pt x="10161778" y="5035220"/>
                  </a:lnTo>
                  <a:lnTo>
                    <a:pt x="10190226" y="5035220"/>
                  </a:lnTo>
                  <a:close/>
                </a:path>
                <a:path w="11262360" h="5177790">
                  <a:moveTo>
                    <a:pt x="10327411" y="5035220"/>
                  </a:moveTo>
                  <a:lnTo>
                    <a:pt x="10317188" y="5009210"/>
                  </a:lnTo>
                  <a:lnTo>
                    <a:pt x="10308971" y="4988280"/>
                  </a:lnTo>
                  <a:lnTo>
                    <a:pt x="10283723" y="4924018"/>
                  </a:lnTo>
                  <a:lnTo>
                    <a:pt x="10283723" y="4988280"/>
                  </a:lnTo>
                  <a:lnTo>
                    <a:pt x="10234955" y="4988280"/>
                  </a:lnTo>
                  <a:lnTo>
                    <a:pt x="10259339" y="4923663"/>
                  </a:lnTo>
                  <a:lnTo>
                    <a:pt x="10283723" y="4988280"/>
                  </a:lnTo>
                  <a:lnTo>
                    <a:pt x="10283723" y="4924018"/>
                  </a:lnTo>
                  <a:lnTo>
                    <a:pt x="10283584" y="4923663"/>
                  </a:lnTo>
                  <a:lnTo>
                    <a:pt x="10274173" y="4899685"/>
                  </a:lnTo>
                  <a:lnTo>
                    <a:pt x="10244506" y="4899685"/>
                  </a:lnTo>
                  <a:lnTo>
                    <a:pt x="10191267" y="5035220"/>
                  </a:lnTo>
                  <a:lnTo>
                    <a:pt x="10218293" y="5035220"/>
                  </a:lnTo>
                  <a:lnTo>
                    <a:pt x="10228250" y="5009210"/>
                  </a:lnTo>
                  <a:lnTo>
                    <a:pt x="10290429" y="5009210"/>
                  </a:lnTo>
                  <a:lnTo>
                    <a:pt x="10300386" y="5035220"/>
                  </a:lnTo>
                  <a:lnTo>
                    <a:pt x="10327411" y="5035220"/>
                  </a:lnTo>
                  <a:close/>
                </a:path>
                <a:path w="11262360" h="5177790">
                  <a:moveTo>
                    <a:pt x="10446042" y="4992751"/>
                  </a:moveTo>
                  <a:lnTo>
                    <a:pt x="10427614" y="4957254"/>
                  </a:lnTo>
                  <a:lnTo>
                    <a:pt x="10421658" y="4954194"/>
                  </a:lnTo>
                  <a:lnTo>
                    <a:pt x="10421658" y="4986248"/>
                  </a:lnTo>
                  <a:lnTo>
                    <a:pt x="10421658" y="4999253"/>
                  </a:lnTo>
                  <a:lnTo>
                    <a:pt x="10419499" y="5004473"/>
                  </a:lnTo>
                  <a:lnTo>
                    <a:pt x="10410825" y="5012334"/>
                  </a:lnTo>
                  <a:lnTo>
                    <a:pt x="10405275" y="5014290"/>
                  </a:lnTo>
                  <a:lnTo>
                    <a:pt x="10365981" y="5014290"/>
                  </a:lnTo>
                  <a:lnTo>
                    <a:pt x="10365981" y="4971212"/>
                  </a:lnTo>
                  <a:lnTo>
                    <a:pt x="10405275" y="4971212"/>
                  </a:lnTo>
                  <a:lnTo>
                    <a:pt x="10410825" y="4973180"/>
                  </a:lnTo>
                  <a:lnTo>
                    <a:pt x="10419499" y="4981041"/>
                  </a:lnTo>
                  <a:lnTo>
                    <a:pt x="10421658" y="4986248"/>
                  </a:lnTo>
                  <a:lnTo>
                    <a:pt x="10421658" y="4954194"/>
                  </a:lnTo>
                  <a:lnTo>
                    <a:pt x="10420083" y="4953381"/>
                  </a:lnTo>
                  <a:lnTo>
                    <a:pt x="10411460" y="4951057"/>
                  </a:lnTo>
                  <a:lnTo>
                    <a:pt x="10401744" y="4950282"/>
                  </a:lnTo>
                  <a:lnTo>
                    <a:pt x="10365981" y="4950282"/>
                  </a:lnTo>
                  <a:lnTo>
                    <a:pt x="10365981" y="4920615"/>
                  </a:lnTo>
                  <a:lnTo>
                    <a:pt x="10435069" y="4920615"/>
                  </a:lnTo>
                  <a:lnTo>
                    <a:pt x="10435069" y="4899685"/>
                  </a:lnTo>
                  <a:lnTo>
                    <a:pt x="10342207" y="4899685"/>
                  </a:lnTo>
                  <a:lnTo>
                    <a:pt x="10342207" y="5035220"/>
                  </a:lnTo>
                  <a:lnTo>
                    <a:pt x="10401744" y="5035220"/>
                  </a:lnTo>
                  <a:lnTo>
                    <a:pt x="10439298" y="5016563"/>
                  </a:lnTo>
                  <a:lnTo>
                    <a:pt x="10440479" y="5014290"/>
                  </a:lnTo>
                  <a:lnTo>
                    <a:pt x="10443045" y="5009362"/>
                  </a:lnTo>
                  <a:lnTo>
                    <a:pt x="10445293" y="5001425"/>
                  </a:lnTo>
                  <a:lnTo>
                    <a:pt x="10446042" y="4992751"/>
                  </a:lnTo>
                  <a:close/>
                </a:path>
                <a:path w="11262360" h="5177790">
                  <a:moveTo>
                    <a:pt x="10587761" y="5035220"/>
                  </a:moveTo>
                  <a:lnTo>
                    <a:pt x="10577538" y="5009210"/>
                  </a:lnTo>
                  <a:lnTo>
                    <a:pt x="10569321" y="4988280"/>
                  </a:lnTo>
                  <a:lnTo>
                    <a:pt x="10544073" y="4924018"/>
                  </a:lnTo>
                  <a:lnTo>
                    <a:pt x="10544073" y="4988280"/>
                  </a:lnTo>
                  <a:lnTo>
                    <a:pt x="10495305" y="4988280"/>
                  </a:lnTo>
                  <a:lnTo>
                    <a:pt x="10519689" y="4923663"/>
                  </a:lnTo>
                  <a:lnTo>
                    <a:pt x="10544073" y="4988280"/>
                  </a:lnTo>
                  <a:lnTo>
                    <a:pt x="10544073" y="4924018"/>
                  </a:lnTo>
                  <a:lnTo>
                    <a:pt x="10543934" y="4923663"/>
                  </a:lnTo>
                  <a:lnTo>
                    <a:pt x="10534523" y="4899685"/>
                  </a:lnTo>
                  <a:lnTo>
                    <a:pt x="10504856" y="4899685"/>
                  </a:lnTo>
                  <a:lnTo>
                    <a:pt x="10451617" y="5035220"/>
                  </a:lnTo>
                  <a:lnTo>
                    <a:pt x="10478643" y="5035220"/>
                  </a:lnTo>
                  <a:lnTo>
                    <a:pt x="10488600" y="5009210"/>
                  </a:lnTo>
                  <a:lnTo>
                    <a:pt x="10550779" y="5009210"/>
                  </a:lnTo>
                  <a:lnTo>
                    <a:pt x="10560736" y="5035220"/>
                  </a:lnTo>
                  <a:lnTo>
                    <a:pt x="10587761" y="5035220"/>
                  </a:lnTo>
                  <a:close/>
                </a:path>
                <a:path w="11262360" h="5177790">
                  <a:moveTo>
                    <a:pt x="10706392" y="4942154"/>
                  </a:moveTo>
                  <a:lnTo>
                    <a:pt x="10705643" y="4933480"/>
                  </a:lnTo>
                  <a:lnTo>
                    <a:pt x="10703395" y="4925542"/>
                  </a:lnTo>
                  <a:lnTo>
                    <a:pt x="10700830" y="4920615"/>
                  </a:lnTo>
                  <a:lnTo>
                    <a:pt x="10699648" y="4918341"/>
                  </a:lnTo>
                  <a:lnTo>
                    <a:pt x="10694403" y="4911877"/>
                  </a:lnTo>
                  <a:lnTo>
                    <a:pt x="10687964" y="4906543"/>
                  </a:lnTo>
                  <a:lnTo>
                    <a:pt x="10682008" y="4903533"/>
                  </a:lnTo>
                  <a:lnTo>
                    <a:pt x="10682008" y="4935652"/>
                  </a:lnTo>
                  <a:lnTo>
                    <a:pt x="10682008" y="4948656"/>
                  </a:lnTo>
                  <a:lnTo>
                    <a:pt x="10679849" y="4953876"/>
                  </a:lnTo>
                  <a:lnTo>
                    <a:pt x="10671175" y="4961737"/>
                  </a:lnTo>
                  <a:lnTo>
                    <a:pt x="10665625" y="4963693"/>
                  </a:lnTo>
                  <a:lnTo>
                    <a:pt x="10626331" y="4963693"/>
                  </a:lnTo>
                  <a:lnTo>
                    <a:pt x="10626331" y="4920615"/>
                  </a:lnTo>
                  <a:lnTo>
                    <a:pt x="10665625" y="4920615"/>
                  </a:lnTo>
                  <a:lnTo>
                    <a:pt x="10671175" y="4922583"/>
                  </a:lnTo>
                  <a:lnTo>
                    <a:pt x="10679849" y="4930445"/>
                  </a:lnTo>
                  <a:lnTo>
                    <a:pt x="10682008" y="4935652"/>
                  </a:lnTo>
                  <a:lnTo>
                    <a:pt x="10682008" y="4903533"/>
                  </a:lnTo>
                  <a:lnTo>
                    <a:pt x="10680433" y="4902733"/>
                  </a:lnTo>
                  <a:lnTo>
                    <a:pt x="10671810" y="4900447"/>
                  </a:lnTo>
                  <a:lnTo>
                    <a:pt x="10662095" y="4899685"/>
                  </a:lnTo>
                  <a:lnTo>
                    <a:pt x="10602557" y="4899685"/>
                  </a:lnTo>
                  <a:lnTo>
                    <a:pt x="10602557" y="5035220"/>
                  </a:lnTo>
                  <a:lnTo>
                    <a:pt x="10626331" y="5035220"/>
                  </a:lnTo>
                  <a:lnTo>
                    <a:pt x="10626331" y="4984623"/>
                  </a:lnTo>
                  <a:lnTo>
                    <a:pt x="10662095" y="4984623"/>
                  </a:lnTo>
                  <a:lnTo>
                    <a:pt x="10699648" y="4965890"/>
                  </a:lnTo>
                  <a:lnTo>
                    <a:pt x="10705643" y="4950752"/>
                  </a:lnTo>
                  <a:lnTo>
                    <a:pt x="10706392" y="4942154"/>
                  </a:lnTo>
                  <a:close/>
                </a:path>
                <a:path w="11262360" h="5177790">
                  <a:moveTo>
                    <a:pt x="10858678" y="4967554"/>
                  </a:moveTo>
                  <a:lnTo>
                    <a:pt x="10857459" y="4952987"/>
                  </a:lnTo>
                  <a:lnTo>
                    <a:pt x="10853801" y="4939766"/>
                  </a:lnTo>
                  <a:lnTo>
                    <a:pt x="10847705" y="4927892"/>
                  </a:lnTo>
                  <a:lnTo>
                    <a:pt x="10840149" y="4918583"/>
                  </a:lnTo>
                  <a:lnTo>
                    <a:pt x="10839171" y="4917364"/>
                  </a:lnTo>
                  <a:lnTo>
                    <a:pt x="10834294" y="4913300"/>
                  </a:lnTo>
                  <a:lnTo>
                    <a:pt x="10834294" y="4967554"/>
                  </a:lnTo>
                  <a:lnTo>
                    <a:pt x="10833519" y="4977676"/>
                  </a:lnTo>
                  <a:lnTo>
                    <a:pt x="10807573" y="5013071"/>
                  </a:lnTo>
                  <a:lnTo>
                    <a:pt x="10789387" y="5016525"/>
                  </a:lnTo>
                  <a:lnTo>
                    <a:pt x="10779722" y="5015662"/>
                  </a:lnTo>
                  <a:lnTo>
                    <a:pt x="10747527" y="4987010"/>
                  </a:lnTo>
                  <a:lnTo>
                    <a:pt x="10744479" y="4967554"/>
                  </a:lnTo>
                  <a:lnTo>
                    <a:pt x="10745241" y="4957356"/>
                  </a:lnTo>
                  <a:lnTo>
                    <a:pt x="10771048" y="4922037"/>
                  </a:lnTo>
                  <a:lnTo>
                    <a:pt x="10789387" y="4918583"/>
                  </a:lnTo>
                  <a:lnTo>
                    <a:pt x="10798962" y="4919446"/>
                  </a:lnTo>
                  <a:lnTo>
                    <a:pt x="10831195" y="4948098"/>
                  </a:lnTo>
                  <a:lnTo>
                    <a:pt x="10834294" y="4967554"/>
                  </a:lnTo>
                  <a:lnTo>
                    <a:pt x="10834294" y="4913300"/>
                  </a:lnTo>
                  <a:lnTo>
                    <a:pt x="10828744" y="4908651"/>
                  </a:lnTo>
                  <a:lnTo>
                    <a:pt x="10816971" y="4902428"/>
                  </a:lnTo>
                  <a:lnTo>
                    <a:pt x="10803852" y="4898695"/>
                  </a:lnTo>
                  <a:lnTo>
                    <a:pt x="10789387" y="4897450"/>
                  </a:lnTo>
                  <a:lnTo>
                    <a:pt x="10774921" y="4898695"/>
                  </a:lnTo>
                  <a:lnTo>
                    <a:pt x="10739603" y="4917364"/>
                  </a:lnTo>
                  <a:lnTo>
                    <a:pt x="10721315" y="4952987"/>
                  </a:lnTo>
                  <a:lnTo>
                    <a:pt x="10720095" y="4967554"/>
                  </a:lnTo>
                  <a:lnTo>
                    <a:pt x="10721315" y="4982134"/>
                  </a:lnTo>
                  <a:lnTo>
                    <a:pt x="10739603" y="5017948"/>
                  </a:lnTo>
                  <a:lnTo>
                    <a:pt x="10774921" y="5036426"/>
                  </a:lnTo>
                  <a:lnTo>
                    <a:pt x="10789387" y="5037658"/>
                  </a:lnTo>
                  <a:lnTo>
                    <a:pt x="10803852" y="5036426"/>
                  </a:lnTo>
                  <a:lnTo>
                    <a:pt x="10816971" y="5032730"/>
                  </a:lnTo>
                  <a:lnTo>
                    <a:pt x="10828744" y="5026571"/>
                  </a:lnTo>
                  <a:lnTo>
                    <a:pt x="10839171" y="5017948"/>
                  </a:lnTo>
                  <a:lnTo>
                    <a:pt x="10840314" y="5016525"/>
                  </a:lnTo>
                  <a:lnTo>
                    <a:pt x="10847705" y="5007330"/>
                  </a:lnTo>
                  <a:lnTo>
                    <a:pt x="10853801" y="4995392"/>
                  </a:lnTo>
                  <a:lnTo>
                    <a:pt x="10857459" y="4982134"/>
                  </a:lnTo>
                  <a:lnTo>
                    <a:pt x="10858678" y="4967554"/>
                  </a:lnTo>
                  <a:close/>
                </a:path>
                <a:path w="11262360" h="5177790">
                  <a:moveTo>
                    <a:pt x="10989462" y="4998644"/>
                  </a:moveTo>
                  <a:lnTo>
                    <a:pt x="10989361" y="4990109"/>
                  </a:lnTo>
                  <a:lnTo>
                    <a:pt x="10986884" y="4983073"/>
                  </a:lnTo>
                  <a:lnTo>
                    <a:pt x="10981741" y="4976698"/>
                  </a:lnTo>
                  <a:lnTo>
                    <a:pt x="10976724" y="4970196"/>
                  </a:lnTo>
                  <a:lnTo>
                    <a:pt x="10970565" y="4966411"/>
                  </a:lnTo>
                  <a:lnTo>
                    <a:pt x="10965078" y="4965598"/>
                  </a:lnTo>
                  <a:lnTo>
                    <a:pt x="10965078" y="4990109"/>
                  </a:lnTo>
                  <a:lnTo>
                    <a:pt x="10965078" y="5001361"/>
                  </a:lnTo>
                  <a:lnTo>
                    <a:pt x="10963250" y="5006035"/>
                  </a:lnTo>
                  <a:lnTo>
                    <a:pt x="10959592" y="5009413"/>
                  </a:lnTo>
                  <a:lnTo>
                    <a:pt x="10955934" y="5012664"/>
                  </a:lnTo>
                  <a:lnTo>
                    <a:pt x="10950854" y="5014290"/>
                  </a:lnTo>
                  <a:lnTo>
                    <a:pt x="10905338" y="5014290"/>
                  </a:lnTo>
                  <a:lnTo>
                    <a:pt x="10905338" y="4976698"/>
                  </a:lnTo>
                  <a:lnTo>
                    <a:pt x="10950854" y="4976698"/>
                  </a:lnTo>
                  <a:lnTo>
                    <a:pt x="10955934" y="4978527"/>
                  </a:lnTo>
                  <a:lnTo>
                    <a:pt x="10959592" y="4982184"/>
                  </a:lnTo>
                  <a:lnTo>
                    <a:pt x="10963250" y="4985715"/>
                  </a:lnTo>
                  <a:lnTo>
                    <a:pt x="10965078" y="4990109"/>
                  </a:lnTo>
                  <a:lnTo>
                    <a:pt x="10965078" y="4965598"/>
                  </a:lnTo>
                  <a:lnTo>
                    <a:pt x="10963250" y="4965319"/>
                  </a:lnTo>
                  <a:lnTo>
                    <a:pt x="10969892" y="4963973"/>
                  </a:lnTo>
                  <a:lnTo>
                    <a:pt x="10975442" y="4960518"/>
                  </a:lnTo>
                  <a:lnTo>
                    <a:pt x="10979264" y="4955768"/>
                  </a:lnTo>
                  <a:lnTo>
                    <a:pt x="10984522" y="4949266"/>
                  </a:lnTo>
                  <a:lnTo>
                    <a:pt x="10986821" y="4942357"/>
                  </a:lnTo>
                  <a:lnTo>
                    <a:pt x="10986707" y="4933010"/>
                  </a:lnTo>
                  <a:lnTo>
                    <a:pt x="10986173" y="4927130"/>
                  </a:lnTo>
                  <a:lnTo>
                    <a:pt x="10962437" y="4901717"/>
                  </a:lnTo>
                  <a:lnTo>
                    <a:pt x="10962437" y="4933010"/>
                  </a:lnTo>
                  <a:lnTo>
                    <a:pt x="10962437" y="4943449"/>
                  </a:lnTo>
                  <a:lnTo>
                    <a:pt x="10960748" y="4947640"/>
                  </a:lnTo>
                  <a:lnTo>
                    <a:pt x="10953966" y="4954143"/>
                  </a:lnTo>
                  <a:lnTo>
                    <a:pt x="10949292" y="4955768"/>
                  </a:lnTo>
                  <a:lnTo>
                    <a:pt x="10905338" y="4955768"/>
                  </a:lnTo>
                  <a:lnTo>
                    <a:pt x="10905338" y="4920615"/>
                  </a:lnTo>
                  <a:lnTo>
                    <a:pt x="10949292" y="4920615"/>
                  </a:lnTo>
                  <a:lnTo>
                    <a:pt x="10953966" y="4922240"/>
                  </a:lnTo>
                  <a:lnTo>
                    <a:pt x="10960748" y="4928743"/>
                  </a:lnTo>
                  <a:lnTo>
                    <a:pt x="10962437" y="4933010"/>
                  </a:lnTo>
                  <a:lnTo>
                    <a:pt x="10962437" y="4901717"/>
                  </a:lnTo>
                  <a:lnTo>
                    <a:pt x="10956760" y="4900307"/>
                  </a:lnTo>
                  <a:lnTo>
                    <a:pt x="10948213" y="4899685"/>
                  </a:lnTo>
                  <a:lnTo>
                    <a:pt x="10881563" y="4899685"/>
                  </a:lnTo>
                  <a:lnTo>
                    <a:pt x="10881563" y="5035220"/>
                  </a:lnTo>
                  <a:lnTo>
                    <a:pt x="10950042" y="5035220"/>
                  </a:lnTo>
                  <a:lnTo>
                    <a:pt x="10986338" y="5014290"/>
                  </a:lnTo>
                  <a:lnTo>
                    <a:pt x="10988802" y="5006391"/>
                  </a:lnTo>
                  <a:lnTo>
                    <a:pt x="10989462" y="4998644"/>
                  </a:lnTo>
                  <a:close/>
                </a:path>
                <a:path w="11262360" h="5177790">
                  <a:moveTo>
                    <a:pt x="11132807" y="4927930"/>
                  </a:moveTo>
                  <a:lnTo>
                    <a:pt x="11095012" y="4899355"/>
                  </a:lnTo>
                  <a:lnTo>
                    <a:pt x="11078350" y="4897450"/>
                  </a:lnTo>
                  <a:lnTo>
                    <a:pt x="11063745" y="4898682"/>
                  </a:lnTo>
                  <a:lnTo>
                    <a:pt x="11027550" y="4917160"/>
                  </a:lnTo>
                  <a:lnTo>
                    <a:pt x="11008500" y="4952822"/>
                  </a:lnTo>
                  <a:lnTo>
                    <a:pt x="11007230" y="4967554"/>
                  </a:lnTo>
                  <a:lnTo>
                    <a:pt x="11008500" y="4982299"/>
                  </a:lnTo>
                  <a:lnTo>
                    <a:pt x="11027550" y="5018151"/>
                  </a:lnTo>
                  <a:lnTo>
                    <a:pt x="11063745" y="5036439"/>
                  </a:lnTo>
                  <a:lnTo>
                    <a:pt x="11078350" y="5037658"/>
                  </a:lnTo>
                  <a:lnTo>
                    <a:pt x="11094860" y="5035753"/>
                  </a:lnTo>
                  <a:lnTo>
                    <a:pt x="11109439" y="5030038"/>
                  </a:lnTo>
                  <a:lnTo>
                    <a:pt x="11122089" y="5020513"/>
                  </a:lnTo>
                  <a:lnTo>
                    <a:pt x="11125289" y="5016525"/>
                  </a:lnTo>
                  <a:lnTo>
                    <a:pt x="11132807" y="5007178"/>
                  </a:lnTo>
                  <a:lnTo>
                    <a:pt x="11112487" y="4996815"/>
                  </a:lnTo>
                  <a:lnTo>
                    <a:pt x="11109096" y="5002644"/>
                  </a:lnTo>
                  <a:lnTo>
                    <a:pt x="11104359" y="5007381"/>
                  </a:lnTo>
                  <a:lnTo>
                    <a:pt x="11092167" y="5014696"/>
                  </a:lnTo>
                  <a:lnTo>
                    <a:pt x="11085525" y="5016525"/>
                  </a:lnTo>
                  <a:lnTo>
                    <a:pt x="11078350" y="5016525"/>
                  </a:lnTo>
                  <a:lnTo>
                    <a:pt x="11039043" y="4995329"/>
                  </a:lnTo>
                  <a:lnTo>
                    <a:pt x="11031614" y="4967554"/>
                  </a:lnTo>
                  <a:lnTo>
                    <a:pt x="11032439" y="4957356"/>
                  </a:lnTo>
                  <a:lnTo>
                    <a:pt x="11059909" y="4922037"/>
                  </a:lnTo>
                  <a:lnTo>
                    <a:pt x="11078350" y="4918583"/>
                  </a:lnTo>
                  <a:lnTo>
                    <a:pt x="11085398" y="4918583"/>
                  </a:lnTo>
                  <a:lnTo>
                    <a:pt x="11091964" y="4920412"/>
                  </a:lnTo>
                  <a:lnTo>
                    <a:pt x="11098060" y="4924069"/>
                  </a:lnTo>
                  <a:lnTo>
                    <a:pt x="11104296" y="4927727"/>
                  </a:lnTo>
                  <a:lnTo>
                    <a:pt x="11109096" y="4932477"/>
                  </a:lnTo>
                  <a:lnTo>
                    <a:pt x="11112487" y="4938293"/>
                  </a:lnTo>
                  <a:lnTo>
                    <a:pt x="11132807" y="4927930"/>
                  </a:lnTo>
                  <a:close/>
                </a:path>
                <a:path w="11262360" h="5177790">
                  <a:moveTo>
                    <a:pt x="11262170" y="5035220"/>
                  </a:moveTo>
                  <a:lnTo>
                    <a:pt x="11214964" y="4978120"/>
                  </a:lnTo>
                  <a:lnTo>
                    <a:pt x="11203546" y="4964303"/>
                  </a:lnTo>
                  <a:lnTo>
                    <a:pt x="11203038" y="4963693"/>
                  </a:lnTo>
                  <a:lnTo>
                    <a:pt x="11258106" y="4899685"/>
                  </a:lnTo>
                  <a:lnTo>
                    <a:pt x="11228642" y="4899685"/>
                  </a:lnTo>
                  <a:lnTo>
                    <a:pt x="11175606" y="4964303"/>
                  </a:lnTo>
                  <a:lnTo>
                    <a:pt x="11175606" y="4899685"/>
                  </a:lnTo>
                  <a:lnTo>
                    <a:pt x="11151832" y="4899685"/>
                  </a:lnTo>
                  <a:lnTo>
                    <a:pt x="11151832" y="5035220"/>
                  </a:lnTo>
                  <a:lnTo>
                    <a:pt x="11175606" y="5035220"/>
                  </a:lnTo>
                  <a:lnTo>
                    <a:pt x="11175606" y="4991938"/>
                  </a:lnTo>
                  <a:lnTo>
                    <a:pt x="11187392" y="4978120"/>
                  </a:lnTo>
                  <a:lnTo>
                    <a:pt x="11232909" y="5035220"/>
                  </a:lnTo>
                  <a:lnTo>
                    <a:pt x="11262170" y="5035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984935" y="10250501"/>
              <a:ext cx="2834144" cy="19344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038497" y="9889731"/>
              <a:ext cx="5757545" cy="2091055"/>
            </a:xfrm>
            <a:custGeom>
              <a:avLst/>
              <a:gdLst/>
              <a:ahLst/>
              <a:cxnLst/>
              <a:rect l="l" t="t" r="r" b="b"/>
              <a:pathLst>
                <a:path w="5757544" h="2091054">
                  <a:moveTo>
                    <a:pt x="117449" y="495287"/>
                  </a:moveTo>
                  <a:lnTo>
                    <a:pt x="93065" y="495287"/>
                  </a:lnTo>
                  <a:lnTo>
                    <a:pt x="23774" y="589368"/>
                  </a:lnTo>
                  <a:lnTo>
                    <a:pt x="23774" y="495287"/>
                  </a:lnTo>
                  <a:lnTo>
                    <a:pt x="0" y="495287"/>
                  </a:lnTo>
                  <a:lnTo>
                    <a:pt x="0" y="630821"/>
                  </a:lnTo>
                  <a:lnTo>
                    <a:pt x="22961" y="630821"/>
                  </a:lnTo>
                  <a:lnTo>
                    <a:pt x="53263" y="589368"/>
                  </a:lnTo>
                  <a:lnTo>
                    <a:pt x="93675" y="534098"/>
                  </a:lnTo>
                  <a:lnTo>
                    <a:pt x="93675" y="630821"/>
                  </a:lnTo>
                  <a:lnTo>
                    <a:pt x="117449" y="630821"/>
                  </a:lnTo>
                  <a:lnTo>
                    <a:pt x="117449" y="534098"/>
                  </a:lnTo>
                  <a:lnTo>
                    <a:pt x="117449" y="495287"/>
                  </a:lnTo>
                  <a:close/>
                </a:path>
                <a:path w="5757544" h="2091054">
                  <a:moveTo>
                    <a:pt x="250075" y="537756"/>
                  </a:moveTo>
                  <a:lnTo>
                    <a:pt x="249326" y="529082"/>
                  </a:lnTo>
                  <a:lnTo>
                    <a:pt x="247078" y="521144"/>
                  </a:lnTo>
                  <a:lnTo>
                    <a:pt x="244513" y="516216"/>
                  </a:lnTo>
                  <a:lnTo>
                    <a:pt x="243332" y="513943"/>
                  </a:lnTo>
                  <a:lnTo>
                    <a:pt x="238086" y="507479"/>
                  </a:lnTo>
                  <a:lnTo>
                    <a:pt x="231648" y="502145"/>
                  </a:lnTo>
                  <a:lnTo>
                    <a:pt x="225691" y="499135"/>
                  </a:lnTo>
                  <a:lnTo>
                    <a:pt x="225691" y="531253"/>
                  </a:lnTo>
                  <a:lnTo>
                    <a:pt x="225691" y="544258"/>
                  </a:lnTo>
                  <a:lnTo>
                    <a:pt x="223532" y="549478"/>
                  </a:lnTo>
                  <a:lnTo>
                    <a:pt x="214858" y="557339"/>
                  </a:lnTo>
                  <a:lnTo>
                    <a:pt x="209308" y="559295"/>
                  </a:lnTo>
                  <a:lnTo>
                    <a:pt x="170014" y="559295"/>
                  </a:lnTo>
                  <a:lnTo>
                    <a:pt x="170014" y="516216"/>
                  </a:lnTo>
                  <a:lnTo>
                    <a:pt x="209308" y="516216"/>
                  </a:lnTo>
                  <a:lnTo>
                    <a:pt x="214858" y="518185"/>
                  </a:lnTo>
                  <a:lnTo>
                    <a:pt x="223532" y="526046"/>
                  </a:lnTo>
                  <a:lnTo>
                    <a:pt x="225691" y="531253"/>
                  </a:lnTo>
                  <a:lnTo>
                    <a:pt x="225691" y="499135"/>
                  </a:lnTo>
                  <a:lnTo>
                    <a:pt x="224116" y="498335"/>
                  </a:lnTo>
                  <a:lnTo>
                    <a:pt x="215493" y="496049"/>
                  </a:lnTo>
                  <a:lnTo>
                    <a:pt x="205778" y="495287"/>
                  </a:lnTo>
                  <a:lnTo>
                    <a:pt x="146240" y="495287"/>
                  </a:lnTo>
                  <a:lnTo>
                    <a:pt x="146240" y="630821"/>
                  </a:lnTo>
                  <a:lnTo>
                    <a:pt x="170014" y="630821"/>
                  </a:lnTo>
                  <a:lnTo>
                    <a:pt x="170014" y="580224"/>
                  </a:lnTo>
                  <a:lnTo>
                    <a:pt x="205778" y="580224"/>
                  </a:lnTo>
                  <a:lnTo>
                    <a:pt x="243332" y="561492"/>
                  </a:lnTo>
                  <a:lnTo>
                    <a:pt x="249326" y="546354"/>
                  </a:lnTo>
                  <a:lnTo>
                    <a:pt x="250075" y="537756"/>
                  </a:lnTo>
                  <a:close/>
                </a:path>
                <a:path w="5757544" h="2091054">
                  <a:moveTo>
                    <a:pt x="380212" y="630821"/>
                  </a:moveTo>
                  <a:lnTo>
                    <a:pt x="333006" y="573722"/>
                  </a:lnTo>
                  <a:lnTo>
                    <a:pt x="321576" y="559904"/>
                  </a:lnTo>
                  <a:lnTo>
                    <a:pt x="321081" y="559295"/>
                  </a:lnTo>
                  <a:lnTo>
                    <a:pt x="376148" y="495287"/>
                  </a:lnTo>
                  <a:lnTo>
                    <a:pt x="346684" y="495287"/>
                  </a:lnTo>
                  <a:lnTo>
                    <a:pt x="293649" y="559904"/>
                  </a:lnTo>
                  <a:lnTo>
                    <a:pt x="293649" y="495287"/>
                  </a:lnTo>
                  <a:lnTo>
                    <a:pt x="269875" y="495287"/>
                  </a:lnTo>
                  <a:lnTo>
                    <a:pt x="269875" y="630821"/>
                  </a:lnTo>
                  <a:lnTo>
                    <a:pt x="293649" y="630821"/>
                  </a:lnTo>
                  <a:lnTo>
                    <a:pt x="293649" y="587540"/>
                  </a:lnTo>
                  <a:lnTo>
                    <a:pt x="305435" y="573722"/>
                  </a:lnTo>
                  <a:lnTo>
                    <a:pt x="350951" y="630821"/>
                  </a:lnTo>
                  <a:lnTo>
                    <a:pt x="380212" y="630821"/>
                  </a:lnTo>
                  <a:close/>
                </a:path>
                <a:path w="5757544" h="2091054">
                  <a:moveTo>
                    <a:pt x="510679" y="495287"/>
                  </a:moveTo>
                  <a:lnTo>
                    <a:pt x="483654" y="495287"/>
                  </a:lnTo>
                  <a:lnTo>
                    <a:pt x="446265" y="574332"/>
                  </a:lnTo>
                  <a:lnTo>
                    <a:pt x="408876" y="495287"/>
                  </a:lnTo>
                  <a:lnTo>
                    <a:pt x="381850" y="495287"/>
                  </a:lnTo>
                  <a:lnTo>
                    <a:pt x="432854" y="594855"/>
                  </a:lnTo>
                  <a:lnTo>
                    <a:pt x="429463" y="601357"/>
                  </a:lnTo>
                  <a:lnTo>
                    <a:pt x="426212" y="605904"/>
                  </a:lnTo>
                  <a:lnTo>
                    <a:pt x="420116" y="610908"/>
                  </a:lnTo>
                  <a:lnTo>
                    <a:pt x="415988" y="612127"/>
                  </a:lnTo>
                  <a:lnTo>
                    <a:pt x="404749" y="612127"/>
                  </a:lnTo>
                  <a:lnTo>
                    <a:pt x="398856" y="609561"/>
                  </a:lnTo>
                  <a:lnTo>
                    <a:pt x="393026" y="604405"/>
                  </a:lnTo>
                  <a:lnTo>
                    <a:pt x="384492" y="623912"/>
                  </a:lnTo>
                  <a:lnTo>
                    <a:pt x="386791" y="626351"/>
                  </a:lnTo>
                  <a:lnTo>
                    <a:pt x="390588" y="628523"/>
                  </a:lnTo>
                  <a:lnTo>
                    <a:pt x="401154" y="632320"/>
                  </a:lnTo>
                  <a:lnTo>
                    <a:pt x="406641" y="633260"/>
                  </a:lnTo>
                  <a:lnTo>
                    <a:pt x="412330" y="633260"/>
                  </a:lnTo>
                  <a:lnTo>
                    <a:pt x="450342" y="612127"/>
                  </a:lnTo>
                  <a:lnTo>
                    <a:pt x="450494" y="611911"/>
                  </a:lnTo>
                  <a:lnTo>
                    <a:pt x="454190" y="605421"/>
                  </a:lnTo>
                  <a:lnTo>
                    <a:pt x="470141" y="574332"/>
                  </a:lnTo>
                  <a:lnTo>
                    <a:pt x="510679" y="495287"/>
                  </a:lnTo>
                  <a:close/>
                </a:path>
                <a:path w="5757544" h="2091054">
                  <a:moveTo>
                    <a:pt x="622592" y="495287"/>
                  </a:moveTo>
                  <a:lnTo>
                    <a:pt x="516724" y="495287"/>
                  </a:lnTo>
                  <a:lnTo>
                    <a:pt x="516724" y="516216"/>
                  </a:lnTo>
                  <a:lnTo>
                    <a:pt x="557771" y="516216"/>
                  </a:lnTo>
                  <a:lnTo>
                    <a:pt x="557771" y="630821"/>
                  </a:lnTo>
                  <a:lnTo>
                    <a:pt x="581545" y="630821"/>
                  </a:lnTo>
                  <a:lnTo>
                    <a:pt x="581545" y="516216"/>
                  </a:lnTo>
                  <a:lnTo>
                    <a:pt x="622592" y="516216"/>
                  </a:lnTo>
                  <a:lnTo>
                    <a:pt x="622592" y="495287"/>
                  </a:lnTo>
                  <a:close/>
                </a:path>
                <a:path w="5757544" h="2091054">
                  <a:moveTo>
                    <a:pt x="757059" y="523532"/>
                  </a:moveTo>
                  <a:lnTo>
                    <a:pt x="749642" y="514184"/>
                  </a:lnTo>
                  <a:lnTo>
                    <a:pt x="746493" y="510197"/>
                  </a:lnTo>
                  <a:lnTo>
                    <a:pt x="733894" y="500672"/>
                  </a:lnTo>
                  <a:lnTo>
                    <a:pt x="719264" y="494957"/>
                  </a:lnTo>
                  <a:lnTo>
                    <a:pt x="702602" y="493052"/>
                  </a:lnTo>
                  <a:lnTo>
                    <a:pt x="687997" y="494284"/>
                  </a:lnTo>
                  <a:lnTo>
                    <a:pt x="651802" y="512762"/>
                  </a:lnTo>
                  <a:lnTo>
                    <a:pt x="632752" y="548424"/>
                  </a:lnTo>
                  <a:lnTo>
                    <a:pt x="631482" y="563156"/>
                  </a:lnTo>
                  <a:lnTo>
                    <a:pt x="632752" y="577900"/>
                  </a:lnTo>
                  <a:lnTo>
                    <a:pt x="651802" y="613752"/>
                  </a:lnTo>
                  <a:lnTo>
                    <a:pt x="687997" y="632040"/>
                  </a:lnTo>
                  <a:lnTo>
                    <a:pt x="702602" y="633260"/>
                  </a:lnTo>
                  <a:lnTo>
                    <a:pt x="719112" y="631355"/>
                  </a:lnTo>
                  <a:lnTo>
                    <a:pt x="733691" y="625640"/>
                  </a:lnTo>
                  <a:lnTo>
                    <a:pt x="746340" y="616115"/>
                  </a:lnTo>
                  <a:lnTo>
                    <a:pt x="749541" y="612127"/>
                  </a:lnTo>
                  <a:lnTo>
                    <a:pt x="757059" y="602780"/>
                  </a:lnTo>
                  <a:lnTo>
                    <a:pt x="736739" y="592416"/>
                  </a:lnTo>
                  <a:lnTo>
                    <a:pt x="733348" y="598246"/>
                  </a:lnTo>
                  <a:lnTo>
                    <a:pt x="728611" y="602983"/>
                  </a:lnTo>
                  <a:lnTo>
                    <a:pt x="716419" y="610298"/>
                  </a:lnTo>
                  <a:lnTo>
                    <a:pt x="709777" y="612127"/>
                  </a:lnTo>
                  <a:lnTo>
                    <a:pt x="702602" y="612127"/>
                  </a:lnTo>
                  <a:lnTo>
                    <a:pt x="663295" y="590931"/>
                  </a:lnTo>
                  <a:lnTo>
                    <a:pt x="655866" y="563156"/>
                  </a:lnTo>
                  <a:lnTo>
                    <a:pt x="656691" y="552958"/>
                  </a:lnTo>
                  <a:lnTo>
                    <a:pt x="684161" y="517639"/>
                  </a:lnTo>
                  <a:lnTo>
                    <a:pt x="702602" y="514184"/>
                  </a:lnTo>
                  <a:lnTo>
                    <a:pt x="709637" y="514184"/>
                  </a:lnTo>
                  <a:lnTo>
                    <a:pt x="716216" y="516013"/>
                  </a:lnTo>
                  <a:lnTo>
                    <a:pt x="722312" y="519671"/>
                  </a:lnTo>
                  <a:lnTo>
                    <a:pt x="728535" y="523328"/>
                  </a:lnTo>
                  <a:lnTo>
                    <a:pt x="733348" y="528078"/>
                  </a:lnTo>
                  <a:lnTo>
                    <a:pt x="736739" y="533895"/>
                  </a:lnTo>
                  <a:lnTo>
                    <a:pt x="757059" y="523532"/>
                  </a:lnTo>
                  <a:close/>
                </a:path>
                <a:path w="5757544" h="2091054">
                  <a:moveTo>
                    <a:pt x="886421" y="630821"/>
                  </a:moveTo>
                  <a:lnTo>
                    <a:pt x="839216" y="573722"/>
                  </a:lnTo>
                  <a:lnTo>
                    <a:pt x="827798" y="559904"/>
                  </a:lnTo>
                  <a:lnTo>
                    <a:pt x="827290" y="559295"/>
                  </a:lnTo>
                  <a:lnTo>
                    <a:pt x="882357" y="495287"/>
                  </a:lnTo>
                  <a:lnTo>
                    <a:pt x="852893" y="495287"/>
                  </a:lnTo>
                  <a:lnTo>
                    <a:pt x="799858" y="559904"/>
                  </a:lnTo>
                  <a:lnTo>
                    <a:pt x="799858" y="495287"/>
                  </a:lnTo>
                  <a:lnTo>
                    <a:pt x="776084" y="495287"/>
                  </a:lnTo>
                  <a:lnTo>
                    <a:pt x="776084" y="630821"/>
                  </a:lnTo>
                  <a:lnTo>
                    <a:pt x="799858" y="630821"/>
                  </a:lnTo>
                  <a:lnTo>
                    <a:pt x="799858" y="587540"/>
                  </a:lnTo>
                  <a:lnTo>
                    <a:pt x="811644" y="573722"/>
                  </a:lnTo>
                  <a:lnTo>
                    <a:pt x="857161" y="630821"/>
                  </a:lnTo>
                  <a:lnTo>
                    <a:pt x="886421" y="630821"/>
                  </a:lnTo>
                  <a:close/>
                </a:path>
                <a:path w="5757544" h="2091054">
                  <a:moveTo>
                    <a:pt x="1966302" y="0"/>
                  </a:moveTo>
                  <a:lnTo>
                    <a:pt x="1942528" y="0"/>
                  </a:lnTo>
                  <a:lnTo>
                    <a:pt x="1942528" y="58928"/>
                  </a:lnTo>
                  <a:lnTo>
                    <a:pt x="1935962" y="61150"/>
                  </a:lnTo>
                  <a:lnTo>
                    <a:pt x="1929066" y="62738"/>
                  </a:lnTo>
                  <a:lnTo>
                    <a:pt x="1921840" y="63690"/>
                  </a:lnTo>
                  <a:lnTo>
                    <a:pt x="1914283" y="64008"/>
                  </a:lnTo>
                  <a:lnTo>
                    <a:pt x="1902282" y="62255"/>
                  </a:lnTo>
                  <a:lnTo>
                    <a:pt x="1893709" y="56997"/>
                  </a:lnTo>
                  <a:lnTo>
                    <a:pt x="1888566" y="48234"/>
                  </a:lnTo>
                  <a:lnTo>
                    <a:pt x="1886851" y="35966"/>
                  </a:lnTo>
                  <a:lnTo>
                    <a:pt x="1886851" y="0"/>
                  </a:lnTo>
                  <a:lnTo>
                    <a:pt x="1863077" y="0"/>
                  </a:lnTo>
                  <a:lnTo>
                    <a:pt x="1863077" y="35966"/>
                  </a:lnTo>
                  <a:lnTo>
                    <a:pt x="1863839" y="46748"/>
                  </a:lnTo>
                  <a:lnTo>
                    <a:pt x="1890610" y="81686"/>
                  </a:lnTo>
                  <a:lnTo>
                    <a:pt x="1911845" y="84937"/>
                  </a:lnTo>
                  <a:lnTo>
                    <a:pt x="1919922" y="84620"/>
                  </a:lnTo>
                  <a:lnTo>
                    <a:pt x="1927733" y="83667"/>
                  </a:lnTo>
                  <a:lnTo>
                    <a:pt x="1935264" y="82080"/>
                  </a:lnTo>
                  <a:lnTo>
                    <a:pt x="1942528" y="79857"/>
                  </a:lnTo>
                  <a:lnTo>
                    <a:pt x="1942528" y="135534"/>
                  </a:lnTo>
                  <a:lnTo>
                    <a:pt x="1966302" y="135534"/>
                  </a:lnTo>
                  <a:lnTo>
                    <a:pt x="1966302" y="79857"/>
                  </a:lnTo>
                  <a:lnTo>
                    <a:pt x="1966302" y="64008"/>
                  </a:lnTo>
                  <a:lnTo>
                    <a:pt x="1966302" y="0"/>
                  </a:lnTo>
                  <a:close/>
                </a:path>
                <a:path w="5757544" h="2091054">
                  <a:moveTo>
                    <a:pt x="2112568" y="0"/>
                  </a:moveTo>
                  <a:lnTo>
                    <a:pt x="2088184" y="0"/>
                  </a:lnTo>
                  <a:lnTo>
                    <a:pt x="2018893" y="94081"/>
                  </a:lnTo>
                  <a:lnTo>
                    <a:pt x="2018893" y="0"/>
                  </a:lnTo>
                  <a:lnTo>
                    <a:pt x="1995119" y="0"/>
                  </a:lnTo>
                  <a:lnTo>
                    <a:pt x="1995119" y="135534"/>
                  </a:lnTo>
                  <a:lnTo>
                    <a:pt x="2018080" y="135534"/>
                  </a:lnTo>
                  <a:lnTo>
                    <a:pt x="2048395" y="94081"/>
                  </a:lnTo>
                  <a:lnTo>
                    <a:pt x="2088794" y="38811"/>
                  </a:lnTo>
                  <a:lnTo>
                    <a:pt x="2088794" y="135534"/>
                  </a:lnTo>
                  <a:lnTo>
                    <a:pt x="2112568" y="135534"/>
                  </a:lnTo>
                  <a:lnTo>
                    <a:pt x="2112568" y="38811"/>
                  </a:lnTo>
                  <a:lnTo>
                    <a:pt x="2112568" y="0"/>
                  </a:lnTo>
                  <a:close/>
                </a:path>
                <a:path w="5757544" h="2091054">
                  <a:moveTo>
                    <a:pt x="2238502" y="0"/>
                  </a:moveTo>
                  <a:lnTo>
                    <a:pt x="2132634" y="0"/>
                  </a:lnTo>
                  <a:lnTo>
                    <a:pt x="2132634" y="20929"/>
                  </a:lnTo>
                  <a:lnTo>
                    <a:pt x="2173681" y="20929"/>
                  </a:lnTo>
                  <a:lnTo>
                    <a:pt x="2173681" y="135534"/>
                  </a:lnTo>
                  <a:lnTo>
                    <a:pt x="2197455" y="135534"/>
                  </a:lnTo>
                  <a:lnTo>
                    <a:pt x="2197455" y="20929"/>
                  </a:lnTo>
                  <a:lnTo>
                    <a:pt x="2238502" y="20929"/>
                  </a:lnTo>
                  <a:lnTo>
                    <a:pt x="2238502" y="0"/>
                  </a:lnTo>
                  <a:close/>
                </a:path>
                <a:path w="5757544" h="2091054">
                  <a:moveTo>
                    <a:pt x="2367267" y="135534"/>
                  </a:moveTo>
                  <a:lnTo>
                    <a:pt x="2357056" y="109524"/>
                  </a:lnTo>
                  <a:lnTo>
                    <a:pt x="2348839" y="88595"/>
                  </a:lnTo>
                  <a:lnTo>
                    <a:pt x="2323579" y="24307"/>
                  </a:lnTo>
                  <a:lnTo>
                    <a:pt x="2323579" y="88595"/>
                  </a:lnTo>
                  <a:lnTo>
                    <a:pt x="2274811" y="88595"/>
                  </a:lnTo>
                  <a:lnTo>
                    <a:pt x="2299195" y="23977"/>
                  </a:lnTo>
                  <a:lnTo>
                    <a:pt x="2323579" y="88595"/>
                  </a:lnTo>
                  <a:lnTo>
                    <a:pt x="2323579" y="24307"/>
                  </a:lnTo>
                  <a:lnTo>
                    <a:pt x="2323452" y="23977"/>
                  </a:lnTo>
                  <a:lnTo>
                    <a:pt x="2314029" y="0"/>
                  </a:lnTo>
                  <a:lnTo>
                    <a:pt x="2284361" y="0"/>
                  </a:lnTo>
                  <a:lnTo>
                    <a:pt x="2231123" y="135534"/>
                  </a:lnTo>
                  <a:lnTo>
                    <a:pt x="2258149" y="135534"/>
                  </a:lnTo>
                  <a:lnTo>
                    <a:pt x="2268105" y="109524"/>
                  </a:lnTo>
                  <a:lnTo>
                    <a:pt x="2330285" y="109524"/>
                  </a:lnTo>
                  <a:lnTo>
                    <a:pt x="2340241" y="135534"/>
                  </a:lnTo>
                  <a:lnTo>
                    <a:pt x="2367267" y="135534"/>
                  </a:lnTo>
                  <a:close/>
                </a:path>
                <a:path w="5757544" h="2091054">
                  <a:moveTo>
                    <a:pt x="4351121" y="2029358"/>
                  </a:moveTo>
                  <a:lnTo>
                    <a:pt x="4351020" y="2020824"/>
                  </a:lnTo>
                  <a:lnTo>
                    <a:pt x="4348543" y="2013775"/>
                  </a:lnTo>
                  <a:lnTo>
                    <a:pt x="4343400" y="2007412"/>
                  </a:lnTo>
                  <a:lnTo>
                    <a:pt x="4338383" y="2000910"/>
                  </a:lnTo>
                  <a:lnTo>
                    <a:pt x="4332224" y="1997113"/>
                  </a:lnTo>
                  <a:lnTo>
                    <a:pt x="4326737" y="1996313"/>
                  </a:lnTo>
                  <a:lnTo>
                    <a:pt x="4326737" y="2020824"/>
                  </a:lnTo>
                  <a:lnTo>
                    <a:pt x="4326737" y="2032063"/>
                  </a:lnTo>
                  <a:lnTo>
                    <a:pt x="4324909" y="2036737"/>
                  </a:lnTo>
                  <a:lnTo>
                    <a:pt x="4321251" y="2040128"/>
                  </a:lnTo>
                  <a:lnTo>
                    <a:pt x="4317593" y="2043379"/>
                  </a:lnTo>
                  <a:lnTo>
                    <a:pt x="4312513" y="2045004"/>
                  </a:lnTo>
                  <a:lnTo>
                    <a:pt x="4266997" y="2045004"/>
                  </a:lnTo>
                  <a:lnTo>
                    <a:pt x="4266997" y="2007412"/>
                  </a:lnTo>
                  <a:lnTo>
                    <a:pt x="4312513" y="2007412"/>
                  </a:lnTo>
                  <a:lnTo>
                    <a:pt x="4317593" y="2009241"/>
                  </a:lnTo>
                  <a:lnTo>
                    <a:pt x="4321251" y="2012899"/>
                  </a:lnTo>
                  <a:lnTo>
                    <a:pt x="4324909" y="2016417"/>
                  </a:lnTo>
                  <a:lnTo>
                    <a:pt x="4326737" y="2020824"/>
                  </a:lnTo>
                  <a:lnTo>
                    <a:pt x="4326737" y="1996313"/>
                  </a:lnTo>
                  <a:lnTo>
                    <a:pt x="4324909" y="1996033"/>
                  </a:lnTo>
                  <a:lnTo>
                    <a:pt x="4331551" y="1994674"/>
                  </a:lnTo>
                  <a:lnTo>
                    <a:pt x="4337101" y="1991220"/>
                  </a:lnTo>
                  <a:lnTo>
                    <a:pt x="4340923" y="1986483"/>
                  </a:lnTo>
                  <a:lnTo>
                    <a:pt x="4346181" y="1979980"/>
                  </a:lnTo>
                  <a:lnTo>
                    <a:pt x="4348480" y="1973072"/>
                  </a:lnTo>
                  <a:lnTo>
                    <a:pt x="4348365" y="1963724"/>
                  </a:lnTo>
                  <a:lnTo>
                    <a:pt x="4347832" y="1957844"/>
                  </a:lnTo>
                  <a:lnTo>
                    <a:pt x="4324096" y="1932432"/>
                  </a:lnTo>
                  <a:lnTo>
                    <a:pt x="4324096" y="1963724"/>
                  </a:lnTo>
                  <a:lnTo>
                    <a:pt x="4324096" y="1974151"/>
                  </a:lnTo>
                  <a:lnTo>
                    <a:pt x="4322407" y="1978355"/>
                  </a:lnTo>
                  <a:lnTo>
                    <a:pt x="4315625" y="1984857"/>
                  </a:lnTo>
                  <a:lnTo>
                    <a:pt x="4310951" y="1986483"/>
                  </a:lnTo>
                  <a:lnTo>
                    <a:pt x="4266997" y="1986483"/>
                  </a:lnTo>
                  <a:lnTo>
                    <a:pt x="4266997" y="1951329"/>
                  </a:lnTo>
                  <a:lnTo>
                    <a:pt x="4310951" y="1951329"/>
                  </a:lnTo>
                  <a:lnTo>
                    <a:pt x="4315625" y="1952955"/>
                  </a:lnTo>
                  <a:lnTo>
                    <a:pt x="4322407" y="1959457"/>
                  </a:lnTo>
                  <a:lnTo>
                    <a:pt x="4324096" y="1963724"/>
                  </a:lnTo>
                  <a:lnTo>
                    <a:pt x="4324096" y="1932432"/>
                  </a:lnTo>
                  <a:lnTo>
                    <a:pt x="4318419" y="1931022"/>
                  </a:lnTo>
                  <a:lnTo>
                    <a:pt x="4309872" y="1930400"/>
                  </a:lnTo>
                  <a:lnTo>
                    <a:pt x="4243222" y="1930400"/>
                  </a:lnTo>
                  <a:lnTo>
                    <a:pt x="4243222" y="2065934"/>
                  </a:lnTo>
                  <a:lnTo>
                    <a:pt x="4311701" y="2065934"/>
                  </a:lnTo>
                  <a:lnTo>
                    <a:pt x="4347997" y="2045004"/>
                  </a:lnTo>
                  <a:lnTo>
                    <a:pt x="4350461" y="2037105"/>
                  </a:lnTo>
                  <a:lnTo>
                    <a:pt x="4351121" y="2029358"/>
                  </a:lnTo>
                  <a:close/>
                </a:path>
                <a:path w="5757544" h="2091054">
                  <a:moveTo>
                    <a:pt x="4493044" y="1930400"/>
                  </a:moveTo>
                  <a:lnTo>
                    <a:pt x="4400994" y="1930400"/>
                  </a:lnTo>
                  <a:lnTo>
                    <a:pt x="4393069" y="2000097"/>
                  </a:lnTo>
                  <a:lnTo>
                    <a:pt x="4391279" y="2013216"/>
                  </a:lnTo>
                  <a:lnTo>
                    <a:pt x="4374108" y="2047240"/>
                  </a:lnTo>
                  <a:lnTo>
                    <a:pt x="4366247" y="2047240"/>
                  </a:lnTo>
                  <a:lnTo>
                    <a:pt x="4366247" y="2068372"/>
                  </a:lnTo>
                  <a:lnTo>
                    <a:pt x="4373423" y="2068372"/>
                  </a:lnTo>
                  <a:lnTo>
                    <a:pt x="4379455" y="2067560"/>
                  </a:lnTo>
                  <a:lnTo>
                    <a:pt x="4409732" y="2036267"/>
                  </a:lnTo>
                  <a:lnTo>
                    <a:pt x="4422330" y="1951329"/>
                  </a:lnTo>
                  <a:lnTo>
                    <a:pt x="4469269" y="1951329"/>
                  </a:lnTo>
                  <a:lnTo>
                    <a:pt x="4469269" y="2065934"/>
                  </a:lnTo>
                  <a:lnTo>
                    <a:pt x="4493044" y="2065934"/>
                  </a:lnTo>
                  <a:lnTo>
                    <a:pt x="4493044" y="1951329"/>
                  </a:lnTo>
                  <a:lnTo>
                    <a:pt x="4493044" y="1930400"/>
                  </a:lnTo>
                  <a:close/>
                </a:path>
                <a:path w="5757544" h="2091054">
                  <a:moveTo>
                    <a:pt x="4643742" y="2065934"/>
                  </a:moveTo>
                  <a:lnTo>
                    <a:pt x="4633531" y="2039924"/>
                  </a:lnTo>
                  <a:lnTo>
                    <a:pt x="4625314" y="2018995"/>
                  </a:lnTo>
                  <a:lnTo>
                    <a:pt x="4600054" y="1954707"/>
                  </a:lnTo>
                  <a:lnTo>
                    <a:pt x="4600054" y="2018995"/>
                  </a:lnTo>
                  <a:lnTo>
                    <a:pt x="4551286" y="2018995"/>
                  </a:lnTo>
                  <a:lnTo>
                    <a:pt x="4575670" y="1954377"/>
                  </a:lnTo>
                  <a:lnTo>
                    <a:pt x="4600054" y="2018995"/>
                  </a:lnTo>
                  <a:lnTo>
                    <a:pt x="4600054" y="1954707"/>
                  </a:lnTo>
                  <a:lnTo>
                    <a:pt x="4599927" y="1954377"/>
                  </a:lnTo>
                  <a:lnTo>
                    <a:pt x="4590504" y="1930400"/>
                  </a:lnTo>
                  <a:lnTo>
                    <a:pt x="4560836" y="1930400"/>
                  </a:lnTo>
                  <a:lnTo>
                    <a:pt x="4507598" y="2065934"/>
                  </a:lnTo>
                  <a:lnTo>
                    <a:pt x="4534624" y="2065934"/>
                  </a:lnTo>
                  <a:lnTo>
                    <a:pt x="4544580" y="2039924"/>
                  </a:lnTo>
                  <a:lnTo>
                    <a:pt x="4606760" y="2039924"/>
                  </a:lnTo>
                  <a:lnTo>
                    <a:pt x="4616716" y="2065934"/>
                  </a:lnTo>
                  <a:lnTo>
                    <a:pt x="4643742" y="2065934"/>
                  </a:lnTo>
                  <a:close/>
                </a:path>
                <a:path w="5757544" h="2091054">
                  <a:moveTo>
                    <a:pt x="4789208" y="2045004"/>
                  </a:moveTo>
                  <a:lnTo>
                    <a:pt x="4776609" y="2045004"/>
                  </a:lnTo>
                  <a:lnTo>
                    <a:pt x="4776609" y="1951329"/>
                  </a:lnTo>
                  <a:lnTo>
                    <a:pt x="4776609" y="1930400"/>
                  </a:lnTo>
                  <a:lnTo>
                    <a:pt x="4752835" y="1930400"/>
                  </a:lnTo>
                  <a:lnTo>
                    <a:pt x="4752835" y="1951329"/>
                  </a:lnTo>
                  <a:lnTo>
                    <a:pt x="4752835" y="2045004"/>
                  </a:lnTo>
                  <a:lnTo>
                    <a:pt x="4682325" y="2045004"/>
                  </a:lnTo>
                  <a:lnTo>
                    <a:pt x="4688852" y="2037346"/>
                  </a:lnTo>
                  <a:lnTo>
                    <a:pt x="4694009" y="2027580"/>
                  </a:lnTo>
                  <a:lnTo>
                    <a:pt x="4697793" y="2015705"/>
                  </a:lnTo>
                  <a:lnTo>
                    <a:pt x="4700206" y="2001723"/>
                  </a:lnTo>
                  <a:lnTo>
                    <a:pt x="4705896" y="1951329"/>
                  </a:lnTo>
                  <a:lnTo>
                    <a:pt x="4752835" y="1951329"/>
                  </a:lnTo>
                  <a:lnTo>
                    <a:pt x="4752835" y="1930400"/>
                  </a:lnTo>
                  <a:lnTo>
                    <a:pt x="4684560" y="1930400"/>
                  </a:lnTo>
                  <a:lnTo>
                    <a:pt x="4676635" y="2000097"/>
                  </a:lnTo>
                  <a:lnTo>
                    <a:pt x="4675416" y="2009267"/>
                  </a:lnTo>
                  <a:lnTo>
                    <a:pt x="4659427" y="2045335"/>
                  </a:lnTo>
                  <a:lnTo>
                    <a:pt x="4649813" y="2047240"/>
                  </a:lnTo>
                  <a:lnTo>
                    <a:pt x="4649813" y="2090928"/>
                  </a:lnTo>
                  <a:lnTo>
                    <a:pt x="4673587" y="2090928"/>
                  </a:lnTo>
                  <a:lnTo>
                    <a:pt x="4673587" y="2065934"/>
                  </a:lnTo>
                  <a:lnTo>
                    <a:pt x="4765433" y="2065934"/>
                  </a:lnTo>
                  <a:lnTo>
                    <a:pt x="4765433" y="2090928"/>
                  </a:lnTo>
                  <a:lnTo>
                    <a:pt x="4789208" y="2090928"/>
                  </a:lnTo>
                  <a:lnTo>
                    <a:pt x="4789208" y="2065934"/>
                  </a:lnTo>
                  <a:lnTo>
                    <a:pt x="4789208" y="2045004"/>
                  </a:lnTo>
                  <a:close/>
                </a:path>
                <a:path w="5757544" h="2091054">
                  <a:moveTo>
                    <a:pt x="4924831" y="1930400"/>
                  </a:moveTo>
                  <a:lnTo>
                    <a:pt x="4900447" y="1930400"/>
                  </a:lnTo>
                  <a:lnTo>
                    <a:pt x="4831156" y="2024481"/>
                  </a:lnTo>
                  <a:lnTo>
                    <a:pt x="4831156" y="1930400"/>
                  </a:lnTo>
                  <a:lnTo>
                    <a:pt x="4807382" y="1930400"/>
                  </a:lnTo>
                  <a:lnTo>
                    <a:pt x="4807382" y="2065934"/>
                  </a:lnTo>
                  <a:lnTo>
                    <a:pt x="4830343" y="2065934"/>
                  </a:lnTo>
                  <a:lnTo>
                    <a:pt x="4860645" y="2024481"/>
                  </a:lnTo>
                  <a:lnTo>
                    <a:pt x="4901057" y="1969211"/>
                  </a:lnTo>
                  <a:lnTo>
                    <a:pt x="4901057" y="2065934"/>
                  </a:lnTo>
                  <a:lnTo>
                    <a:pt x="4924831" y="2065934"/>
                  </a:lnTo>
                  <a:lnTo>
                    <a:pt x="4924831" y="1969211"/>
                  </a:lnTo>
                  <a:lnTo>
                    <a:pt x="4924831" y="1930400"/>
                  </a:lnTo>
                  <a:close/>
                </a:path>
                <a:path w="5757544" h="2091054">
                  <a:moveTo>
                    <a:pt x="5061521" y="2029358"/>
                  </a:moveTo>
                  <a:lnTo>
                    <a:pt x="5061432" y="2020824"/>
                  </a:lnTo>
                  <a:lnTo>
                    <a:pt x="5058956" y="2013775"/>
                  </a:lnTo>
                  <a:lnTo>
                    <a:pt x="5053800" y="2007412"/>
                  </a:lnTo>
                  <a:lnTo>
                    <a:pt x="5048796" y="2000910"/>
                  </a:lnTo>
                  <a:lnTo>
                    <a:pt x="5042624" y="1997113"/>
                  </a:lnTo>
                  <a:lnTo>
                    <a:pt x="5037137" y="1996313"/>
                  </a:lnTo>
                  <a:lnTo>
                    <a:pt x="5037137" y="2020824"/>
                  </a:lnTo>
                  <a:lnTo>
                    <a:pt x="5037137" y="2032063"/>
                  </a:lnTo>
                  <a:lnTo>
                    <a:pt x="5035308" y="2036737"/>
                  </a:lnTo>
                  <a:lnTo>
                    <a:pt x="5031651" y="2040128"/>
                  </a:lnTo>
                  <a:lnTo>
                    <a:pt x="5027993" y="2043379"/>
                  </a:lnTo>
                  <a:lnTo>
                    <a:pt x="5022913" y="2045004"/>
                  </a:lnTo>
                  <a:lnTo>
                    <a:pt x="4977396" y="2045004"/>
                  </a:lnTo>
                  <a:lnTo>
                    <a:pt x="4977396" y="2007412"/>
                  </a:lnTo>
                  <a:lnTo>
                    <a:pt x="5022913" y="2007412"/>
                  </a:lnTo>
                  <a:lnTo>
                    <a:pt x="5027993" y="2009241"/>
                  </a:lnTo>
                  <a:lnTo>
                    <a:pt x="5031651" y="2012899"/>
                  </a:lnTo>
                  <a:lnTo>
                    <a:pt x="5035308" y="2016417"/>
                  </a:lnTo>
                  <a:lnTo>
                    <a:pt x="5037137" y="2020824"/>
                  </a:lnTo>
                  <a:lnTo>
                    <a:pt x="5037137" y="1996313"/>
                  </a:lnTo>
                  <a:lnTo>
                    <a:pt x="5035308" y="1996033"/>
                  </a:lnTo>
                  <a:lnTo>
                    <a:pt x="5041951" y="1994674"/>
                  </a:lnTo>
                  <a:lnTo>
                    <a:pt x="5047500" y="1991220"/>
                  </a:lnTo>
                  <a:lnTo>
                    <a:pt x="5051336" y="1986483"/>
                  </a:lnTo>
                  <a:lnTo>
                    <a:pt x="5056581" y="1979980"/>
                  </a:lnTo>
                  <a:lnTo>
                    <a:pt x="5058880" y="1973072"/>
                  </a:lnTo>
                  <a:lnTo>
                    <a:pt x="5058778" y="1963724"/>
                  </a:lnTo>
                  <a:lnTo>
                    <a:pt x="5036375" y="1932889"/>
                  </a:lnTo>
                  <a:lnTo>
                    <a:pt x="5034496" y="1932432"/>
                  </a:lnTo>
                  <a:lnTo>
                    <a:pt x="5034496" y="1963724"/>
                  </a:lnTo>
                  <a:lnTo>
                    <a:pt x="5034496" y="1974151"/>
                  </a:lnTo>
                  <a:lnTo>
                    <a:pt x="5032807" y="1978355"/>
                  </a:lnTo>
                  <a:lnTo>
                    <a:pt x="5026037" y="1984857"/>
                  </a:lnTo>
                  <a:lnTo>
                    <a:pt x="5021364" y="1986483"/>
                  </a:lnTo>
                  <a:lnTo>
                    <a:pt x="4977396" y="1986483"/>
                  </a:lnTo>
                  <a:lnTo>
                    <a:pt x="4977396" y="1951329"/>
                  </a:lnTo>
                  <a:lnTo>
                    <a:pt x="5021364" y="1951329"/>
                  </a:lnTo>
                  <a:lnTo>
                    <a:pt x="5026037" y="1952955"/>
                  </a:lnTo>
                  <a:lnTo>
                    <a:pt x="5032807" y="1959457"/>
                  </a:lnTo>
                  <a:lnTo>
                    <a:pt x="5034496" y="1963724"/>
                  </a:lnTo>
                  <a:lnTo>
                    <a:pt x="5034496" y="1932432"/>
                  </a:lnTo>
                  <a:lnTo>
                    <a:pt x="5028819" y="1931022"/>
                  </a:lnTo>
                  <a:lnTo>
                    <a:pt x="5020272" y="1930400"/>
                  </a:lnTo>
                  <a:lnTo>
                    <a:pt x="4953622" y="1930400"/>
                  </a:lnTo>
                  <a:lnTo>
                    <a:pt x="4953622" y="2065934"/>
                  </a:lnTo>
                  <a:lnTo>
                    <a:pt x="5022100" y="2065934"/>
                  </a:lnTo>
                  <a:lnTo>
                    <a:pt x="5058397" y="2045004"/>
                  </a:lnTo>
                  <a:lnTo>
                    <a:pt x="5060861" y="2037105"/>
                  </a:lnTo>
                  <a:lnTo>
                    <a:pt x="5061521" y="2029358"/>
                  </a:lnTo>
                  <a:close/>
                </a:path>
                <a:path w="5757544" h="2091054">
                  <a:moveTo>
                    <a:pt x="5217871" y="1998268"/>
                  </a:moveTo>
                  <a:lnTo>
                    <a:pt x="5206898" y="1958606"/>
                  </a:lnTo>
                  <a:lnTo>
                    <a:pt x="5193487" y="1944014"/>
                  </a:lnTo>
                  <a:lnTo>
                    <a:pt x="5193487" y="1998268"/>
                  </a:lnTo>
                  <a:lnTo>
                    <a:pt x="5192712" y="2008390"/>
                  </a:lnTo>
                  <a:lnTo>
                    <a:pt x="5166766" y="2043785"/>
                  </a:lnTo>
                  <a:lnTo>
                    <a:pt x="5148580" y="2047240"/>
                  </a:lnTo>
                  <a:lnTo>
                    <a:pt x="5138915" y="2046376"/>
                  </a:lnTo>
                  <a:lnTo>
                    <a:pt x="5106721" y="2017725"/>
                  </a:lnTo>
                  <a:lnTo>
                    <a:pt x="5103673" y="1998268"/>
                  </a:lnTo>
                  <a:lnTo>
                    <a:pt x="5104435" y="1988070"/>
                  </a:lnTo>
                  <a:lnTo>
                    <a:pt x="5130241" y="1952752"/>
                  </a:lnTo>
                  <a:lnTo>
                    <a:pt x="5148580" y="1949297"/>
                  </a:lnTo>
                  <a:lnTo>
                    <a:pt x="5158156" y="1950161"/>
                  </a:lnTo>
                  <a:lnTo>
                    <a:pt x="5190388" y="1978812"/>
                  </a:lnTo>
                  <a:lnTo>
                    <a:pt x="5193487" y="1998268"/>
                  </a:lnTo>
                  <a:lnTo>
                    <a:pt x="5193487" y="1944014"/>
                  </a:lnTo>
                  <a:lnTo>
                    <a:pt x="5187937" y="1939366"/>
                  </a:lnTo>
                  <a:lnTo>
                    <a:pt x="5176164" y="1933143"/>
                  </a:lnTo>
                  <a:lnTo>
                    <a:pt x="5163045" y="1929409"/>
                  </a:lnTo>
                  <a:lnTo>
                    <a:pt x="5148580" y="1928164"/>
                  </a:lnTo>
                  <a:lnTo>
                    <a:pt x="5134114" y="1929409"/>
                  </a:lnTo>
                  <a:lnTo>
                    <a:pt x="5098796" y="1948078"/>
                  </a:lnTo>
                  <a:lnTo>
                    <a:pt x="5080508" y="1983701"/>
                  </a:lnTo>
                  <a:lnTo>
                    <a:pt x="5079289" y="1998268"/>
                  </a:lnTo>
                  <a:lnTo>
                    <a:pt x="5080508" y="2012848"/>
                  </a:lnTo>
                  <a:lnTo>
                    <a:pt x="5098796" y="2048662"/>
                  </a:lnTo>
                  <a:lnTo>
                    <a:pt x="5134114" y="2067140"/>
                  </a:lnTo>
                  <a:lnTo>
                    <a:pt x="5148580" y="2068372"/>
                  </a:lnTo>
                  <a:lnTo>
                    <a:pt x="5163045" y="2067140"/>
                  </a:lnTo>
                  <a:lnTo>
                    <a:pt x="5176164" y="2063445"/>
                  </a:lnTo>
                  <a:lnTo>
                    <a:pt x="5187937" y="2057285"/>
                  </a:lnTo>
                  <a:lnTo>
                    <a:pt x="5198364" y="2048662"/>
                  </a:lnTo>
                  <a:lnTo>
                    <a:pt x="5199507" y="2047240"/>
                  </a:lnTo>
                  <a:lnTo>
                    <a:pt x="5206898" y="2038045"/>
                  </a:lnTo>
                  <a:lnTo>
                    <a:pt x="5212994" y="2026107"/>
                  </a:lnTo>
                  <a:lnTo>
                    <a:pt x="5216652" y="2012848"/>
                  </a:lnTo>
                  <a:lnTo>
                    <a:pt x="5217871" y="1998268"/>
                  </a:lnTo>
                  <a:close/>
                </a:path>
                <a:path w="5757544" h="2091054">
                  <a:moveTo>
                    <a:pt x="5360251" y="1958644"/>
                  </a:moveTo>
                  <a:lnTo>
                    <a:pt x="5322455" y="1930069"/>
                  </a:lnTo>
                  <a:lnTo>
                    <a:pt x="5305793" y="1928164"/>
                  </a:lnTo>
                  <a:lnTo>
                    <a:pt x="5291188" y="1929396"/>
                  </a:lnTo>
                  <a:lnTo>
                    <a:pt x="5254993" y="1947875"/>
                  </a:lnTo>
                  <a:lnTo>
                    <a:pt x="5235943" y="1983536"/>
                  </a:lnTo>
                  <a:lnTo>
                    <a:pt x="5234673" y="1998268"/>
                  </a:lnTo>
                  <a:lnTo>
                    <a:pt x="5235943" y="2013013"/>
                  </a:lnTo>
                  <a:lnTo>
                    <a:pt x="5254993" y="2048865"/>
                  </a:lnTo>
                  <a:lnTo>
                    <a:pt x="5291188" y="2067153"/>
                  </a:lnTo>
                  <a:lnTo>
                    <a:pt x="5305793" y="2068372"/>
                  </a:lnTo>
                  <a:lnTo>
                    <a:pt x="5322303" y="2066467"/>
                  </a:lnTo>
                  <a:lnTo>
                    <a:pt x="5336883" y="2060752"/>
                  </a:lnTo>
                  <a:lnTo>
                    <a:pt x="5349532" y="2051227"/>
                  </a:lnTo>
                  <a:lnTo>
                    <a:pt x="5352732" y="2047240"/>
                  </a:lnTo>
                  <a:lnTo>
                    <a:pt x="5360251" y="2037892"/>
                  </a:lnTo>
                  <a:lnTo>
                    <a:pt x="5339931" y="2027529"/>
                  </a:lnTo>
                  <a:lnTo>
                    <a:pt x="5336540" y="2033346"/>
                  </a:lnTo>
                  <a:lnTo>
                    <a:pt x="5331803" y="2038096"/>
                  </a:lnTo>
                  <a:lnTo>
                    <a:pt x="5319611" y="2045411"/>
                  </a:lnTo>
                  <a:lnTo>
                    <a:pt x="5312969" y="2047240"/>
                  </a:lnTo>
                  <a:lnTo>
                    <a:pt x="5305793" y="2047240"/>
                  </a:lnTo>
                  <a:lnTo>
                    <a:pt x="5266487" y="2026043"/>
                  </a:lnTo>
                  <a:lnTo>
                    <a:pt x="5259057" y="1998268"/>
                  </a:lnTo>
                  <a:lnTo>
                    <a:pt x="5259883" y="1988070"/>
                  </a:lnTo>
                  <a:lnTo>
                    <a:pt x="5287353" y="1952752"/>
                  </a:lnTo>
                  <a:lnTo>
                    <a:pt x="5305793" y="1949297"/>
                  </a:lnTo>
                  <a:lnTo>
                    <a:pt x="5312829" y="1949297"/>
                  </a:lnTo>
                  <a:lnTo>
                    <a:pt x="5319407" y="1951126"/>
                  </a:lnTo>
                  <a:lnTo>
                    <a:pt x="5325503" y="1954784"/>
                  </a:lnTo>
                  <a:lnTo>
                    <a:pt x="5331726" y="1958441"/>
                  </a:lnTo>
                  <a:lnTo>
                    <a:pt x="5336540" y="1963178"/>
                  </a:lnTo>
                  <a:lnTo>
                    <a:pt x="5339931" y="1969008"/>
                  </a:lnTo>
                  <a:lnTo>
                    <a:pt x="5360251" y="1958644"/>
                  </a:lnTo>
                  <a:close/>
                </a:path>
                <a:path w="5757544" h="2091054">
                  <a:moveTo>
                    <a:pt x="5476405" y="1930400"/>
                  </a:moveTo>
                  <a:lnTo>
                    <a:pt x="5370538" y="1930400"/>
                  </a:lnTo>
                  <a:lnTo>
                    <a:pt x="5370538" y="1951329"/>
                  </a:lnTo>
                  <a:lnTo>
                    <a:pt x="5411584" y="1951329"/>
                  </a:lnTo>
                  <a:lnTo>
                    <a:pt x="5411584" y="2065934"/>
                  </a:lnTo>
                  <a:lnTo>
                    <a:pt x="5435358" y="2065934"/>
                  </a:lnTo>
                  <a:lnTo>
                    <a:pt x="5435358" y="1951329"/>
                  </a:lnTo>
                  <a:lnTo>
                    <a:pt x="5476405" y="1951329"/>
                  </a:lnTo>
                  <a:lnTo>
                    <a:pt x="5476405" y="1930400"/>
                  </a:lnTo>
                  <a:close/>
                </a:path>
                <a:path w="5757544" h="2091054">
                  <a:moveTo>
                    <a:pt x="5623890" y="1998268"/>
                  </a:moveTo>
                  <a:lnTo>
                    <a:pt x="5622671" y="1983701"/>
                  </a:lnTo>
                  <a:lnTo>
                    <a:pt x="5619013" y="1970481"/>
                  </a:lnTo>
                  <a:lnTo>
                    <a:pt x="5612917" y="1958606"/>
                  </a:lnTo>
                  <a:lnTo>
                    <a:pt x="5605361" y="1949297"/>
                  </a:lnTo>
                  <a:lnTo>
                    <a:pt x="5604383" y="1948078"/>
                  </a:lnTo>
                  <a:lnTo>
                    <a:pt x="5599506" y="1944014"/>
                  </a:lnTo>
                  <a:lnTo>
                    <a:pt x="5599506" y="1998268"/>
                  </a:lnTo>
                  <a:lnTo>
                    <a:pt x="5598719" y="2008390"/>
                  </a:lnTo>
                  <a:lnTo>
                    <a:pt x="5572772" y="2043785"/>
                  </a:lnTo>
                  <a:lnTo>
                    <a:pt x="5554599" y="2047240"/>
                  </a:lnTo>
                  <a:lnTo>
                    <a:pt x="5544921" y="2046376"/>
                  </a:lnTo>
                  <a:lnTo>
                    <a:pt x="5512740" y="2017725"/>
                  </a:lnTo>
                  <a:lnTo>
                    <a:pt x="5509692" y="1998268"/>
                  </a:lnTo>
                  <a:lnTo>
                    <a:pt x="5510454" y="1988070"/>
                  </a:lnTo>
                  <a:lnTo>
                    <a:pt x="5536247" y="1952752"/>
                  </a:lnTo>
                  <a:lnTo>
                    <a:pt x="5554599" y="1949297"/>
                  </a:lnTo>
                  <a:lnTo>
                    <a:pt x="5564162" y="1950161"/>
                  </a:lnTo>
                  <a:lnTo>
                    <a:pt x="5596394" y="1978812"/>
                  </a:lnTo>
                  <a:lnTo>
                    <a:pt x="5599506" y="1998268"/>
                  </a:lnTo>
                  <a:lnTo>
                    <a:pt x="5599506" y="1944014"/>
                  </a:lnTo>
                  <a:lnTo>
                    <a:pt x="5593943" y="1939366"/>
                  </a:lnTo>
                  <a:lnTo>
                    <a:pt x="5582170" y="1933143"/>
                  </a:lnTo>
                  <a:lnTo>
                    <a:pt x="5569051" y="1929409"/>
                  </a:lnTo>
                  <a:lnTo>
                    <a:pt x="5554599" y="1928164"/>
                  </a:lnTo>
                  <a:lnTo>
                    <a:pt x="5540121" y="1929409"/>
                  </a:lnTo>
                  <a:lnTo>
                    <a:pt x="5504815" y="1948078"/>
                  </a:lnTo>
                  <a:lnTo>
                    <a:pt x="5486527" y="1983701"/>
                  </a:lnTo>
                  <a:lnTo>
                    <a:pt x="5485308" y="1998268"/>
                  </a:lnTo>
                  <a:lnTo>
                    <a:pt x="5486527" y="2012848"/>
                  </a:lnTo>
                  <a:lnTo>
                    <a:pt x="5504815" y="2048662"/>
                  </a:lnTo>
                  <a:lnTo>
                    <a:pt x="5540121" y="2067140"/>
                  </a:lnTo>
                  <a:lnTo>
                    <a:pt x="5554599" y="2068372"/>
                  </a:lnTo>
                  <a:lnTo>
                    <a:pt x="5569051" y="2067140"/>
                  </a:lnTo>
                  <a:lnTo>
                    <a:pt x="5582170" y="2063445"/>
                  </a:lnTo>
                  <a:lnTo>
                    <a:pt x="5593943" y="2057285"/>
                  </a:lnTo>
                  <a:lnTo>
                    <a:pt x="5604383" y="2048662"/>
                  </a:lnTo>
                  <a:lnTo>
                    <a:pt x="5605526" y="2047240"/>
                  </a:lnTo>
                  <a:lnTo>
                    <a:pt x="5612917" y="2038045"/>
                  </a:lnTo>
                  <a:lnTo>
                    <a:pt x="5619013" y="2026107"/>
                  </a:lnTo>
                  <a:lnTo>
                    <a:pt x="5622671" y="2012848"/>
                  </a:lnTo>
                  <a:lnTo>
                    <a:pt x="5623890" y="1998268"/>
                  </a:lnTo>
                  <a:close/>
                </a:path>
                <a:path w="5757544" h="2091054">
                  <a:moveTo>
                    <a:pt x="5757113" y="2065934"/>
                  </a:moveTo>
                  <a:lnTo>
                    <a:pt x="5709907" y="2008835"/>
                  </a:lnTo>
                  <a:lnTo>
                    <a:pt x="5698477" y="1995017"/>
                  </a:lnTo>
                  <a:lnTo>
                    <a:pt x="5697982" y="1994408"/>
                  </a:lnTo>
                  <a:lnTo>
                    <a:pt x="5753049" y="1930400"/>
                  </a:lnTo>
                  <a:lnTo>
                    <a:pt x="5723585" y="1930400"/>
                  </a:lnTo>
                  <a:lnTo>
                    <a:pt x="5670550" y="1995017"/>
                  </a:lnTo>
                  <a:lnTo>
                    <a:pt x="5670550" y="1930400"/>
                  </a:lnTo>
                  <a:lnTo>
                    <a:pt x="5646775" y="1930400"/>
                  </a:lnTo>
                  <a:lnTo>
                    <a:pt x="5646775" y="2065934"/>
                  </a:lnTo>
                  <a:lnTo>
                    <a:pt x="5670550" y="2065934"/>
                  </a:lnTo>
                  <a:lnTo>
                    <a:pt x="5670550" y="2022652"/>
                  </a:lnTo>
                  <a:lnTo>
                    <a:pt x="5682335" y="2008835"/>
                  </a:lnTo>
                  <a:lnTo>
                    <a:pt x="5727852" y="2065934"/>
                  </a:lnTo>
                  <a:lnTo>
                    <a:pt x="5757113" y="20659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46070" y="6426949"/>
              <a:ext cx="12237237" cy="571535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018766" y="6389200"/>
              <a:ext cx="11950700" cy="5537200"/>
            </a:xfrm>
            <a:custGeom>
              <a:avLst/>
              <a:gdLst/>
              <a:ahLst/>
              <a:cxnLst/>
              <a:rect l="l" t="t" r="r" b="b"/>
              <a:pathLst>
                <a:path w="11950700" h="5537200">
                  <a:moveTo>
                    <a:pt x="11947243" y="5143500"/>
                  </a:moveTo>
                  <a:lnTo>
                    <a:pt x="11896773" y="5156200"/>
                  </a:lnTo>
                  <a:lnTo>
                    <a:pt x="11899328" y="5207000"/>
                  </a:lnTo>
                  <a:lnTo>
                    <a:pt x="11895630" y="5257800"/>
                  </a:lnTo>
                  <a:lnTo>
                    <a:pt x="11885897" y="5295900"/>
                  </a:lnTo>
                  <a:lnTo>
                    <a:pt x="11870344" y="5346700"/>
                  </a:lnTo>
                  <a:lnTo>
                    <a:pt x="11849188" y="5384800"/>
                  </a:lnTo>
                  <a:lnTo>
                    <a:pt x="11822646" y="5435600"/>
                  </a:lnTo>
                  <a:lnTo>
                    <a:pt x="11790933" y="5473700"/>
                  </a:lnTo>
                  <a:lnTo>
                    <a:pt x="11754266" y="5499100"/>
                  </a:lnTo>
                  <a:lnTo>
                    <a:pt x="11786512" y="5537200"/>
                  </a:lnTo>
                  <a:lnTo>
                    <a:pt x="11823543" y="5511800"/>
                  </a:lnTo>
                  <a:lnTo>
                    <a:pt x="11856183" y="5473700"/>
                  </a:lnTo>
                  <a:lnTo>
                    <a:pt x="11884257" y="5435600"/>
                  </a:lnTo>
                  <a:lnTo>
                    <a:pt x="11907596" y="5384800"/>
                  </a:lnTo>
                  <a:lnTo>
                    <a:pt x="11926027" y="5346700"/>
                  </a:lnTo>
                  <a:lnTo>
                    <a:pt x="11939379" y="5295900"/>
                  </a:lnTo>
                  <a:lnTo>
                    <a:pt x="11947480" y="5245100"/>
                  </a:lnTo>
                  <a:lnTo>
                    <a:pt x="11950159" y="5194300"/>
                  </a:lnTo>
                  <a:lnTo>
                    <a:pt x="11947243" y="5143500"/>
                  </a:lnTo>
                  <a:close/>
                </a:path>
                <a:path w="11950700" h="5537200">
                  <a:moveTo>
                    <a:pt x="11916776" y="4876800"/>
                  </a:moveTo>
                  <a:lnTo>
                    <a:pt x="11866306" y="4889500"/>
                  </a:lnTo>
                  <a:lnTo>
                    <a:pt x="11896773" y="5156200"/>
                  </a:lnTo>
                  <a:lnTo>
                    <a:pt x="11922008" y="5143500"/>
                  </a:lnTo>
                  <a:lnTo>
                    <a:pt x="11947243" y="5143500"/>
                  </a:lnTo>
                  <a:lnTo>
                    <a:pt x="11916776" y="4876800"/>
                  </a:lnTo>
                  <a:close/>
                </a:path>
                <a:path w="11950700" h="5537200">
                  <a:moveTo>
                    <a:pt x="11947243" y="5143500"/>
                  </a:moveTo>
                  <a:lnTo>
                    <a:pt x="11922008" y="5143500"/>
                  </a:lnTo>
                  <a:lnTo>
                    <a:pt x="11896773" y="5156200"/>
                  </a:lnTo>
                  <a:lnTo>
                    <a:pt x="11947243" y="5143500"/>
                  </a:lnTo>
                  <a:close/>
                </a:path>
                <a:path w="11950700" h="5537200">
                  <a:moveTo>
                    <a:pt x="11523634" y="4457700"/>
                  </a:moveTo>
                  <a:lnTo>
                    <a:pt x="11514554" y="4508500"/>
                  </a:lnTo>
                  <a:lnTo>
                    <a:pt x="11560391" y="4521200"/>
                  </a:lnTo>
                  <a:lnTo>
                    <a:pt x="11604114" y="4533900"/>
                  </a:lnTo>
                  <a:lnTo>
                    <a:pt x="11645455" y="4559300"/>
                  </a:lnTo>
                  <a:lnTo>
                    <a:pt x="11684147" y="4584700"/>
                  </a:lnTo>
                  <a:lnTo>
                    <a:pt x="11719924" y="4610100"/>
                  </a:lnTo>
                  <a:lnTo>
                    <a:pt x="11752518" y="4635500"/>
                  </a:lnTo>
                  <a:lnTo>
                    <a:pt x="11781663" y="4673600"/>
                  </a:lnTo>
                  <a:lnTo>
                    <a:pt x="11807092" y="4711700"/>
                  </a:lnTo>
                  <a:lnTo>
                    <a:pt x="11828538" y="4749800"/>
                  </a:lnTo>
                  <a:lnTo>
                    <a:pt x="11845733" y="4800600"/>
                  </a:lnTo>
                  <a:lnTo>
                    <a:pt x="11858411" y="4838700"/>
                  </a:lnTo>
                  <a:lnTo>
                    <a:pt x="11866306" y="4889500"/>
                  </a:lnTo>
                  <a:lnTo>
                    <a:pt x="11891541" y="4876800"/>
                  </a:lnTo>
                  <a:lnTo>
                    <a:pt x="11916776" y="4876800"/>
                  </a:lnTo>
                  <a:lnTo>
                    <a:pt x="11908826" y="4826000"/>
                  </a:lnTo>
                  <a:lnTo>
                    <a:pt x="11896301" y="4787900"/>
                  </a:lnTo>
                  <a:lnTo>
                    <a:pt x="11879435" y="4737100"/>
                  </a:lnTo>
                  <a:lnTo>
                    <a:pt x="11858462" y="4699000"/>
                  </a:lnTo>
                  <a:lnTo>
                    <a:pt x="11833617" y="4660900"/>
                  </a:lnTo>
                  <a:lnTo>
                    <a:pt x="11805136" y="4622800"/>
                  </a:lnTo>
                  <a:lnTo>
                    <a:pt x="11773251" y="4584700"/>
                  </a:lnTo>
                  <a:lnTo>
                    <a:pt x="11738199" y="4559300"/>
                  </a:lnTo>
                  <a:lnTo>
                    <a:pt x="11700214" y="4533900"/>
                  </a:lnTo>
                  <a:lnTo>
                    <a:pt x="11659530" y="4508500"/>
                  </a:lnTo>
                  <a:lnTo>
                    <a:pt x="11616382" y="4483100"/>
                  </a:lnTo>
                  <a:lnTo>
                    <a:pt x="11571006" y="4470400"/>
                  </a:lnTo>
                  <a:lnTo>
                    <a:pt x="11523634" y="4457700"/>
                  </a:lnTo>
                  <a:close/>
                </a:path>
                <a:path w="11950700" h="5537200">
                  <a:moveTo>
                    <a:pt x="11916776" y="4876800"/>
                  </a:moveTo>
                  <a:lnTo>
                    <a:pt x="11891541" y="4876800"/>
                  </a:lnTo>
                  <a:lnTo>
                    <a:pt x="11866306" y="4889500"/>
                  </a:lnTo>
                  <a:lnTo>
                    <a:pt x="11916776" y="4876800"/>
                  </a:lnTo>
                  <a:close/>
                </a:path>
                <a:path w="11950700" h="5537200">
                  <a:moveTo>
                    <a:pt x="7878982" y="4711700"/>
                  </a:moveTo>
                  <a:lnTo>
                    <a:pt x="7735035" y="4711700"/>
                  </a:lnTo>
                  <a:lnTo>
                    <a:pt x="7782711" y="4724400"/>
                  </a:lnTo>
                  <a:lnTo>
                    <a:pt x="7830811" y="4724400"/>
                  </a:lnTo>
                  <a:lnTo>
                    <a:pt x="7878982" y="4711700"/>
                  </a:lnTo>
                  <a:close/>
                </a:path>
                <a:path w="11950700" h="5537200">
                  <a:moveTo>
                    <a:pt x="7546325" y="4584700"/>
                  </a:moveTo>
                  <a:lnTo>
                    <a:pt x="7515451" y="4622800"/>
                  </a:lnTo>
                  <a:lnTo>
                    <a:pt x="7555679" y="4648200"/>
                  </a:lnTo>
                  <a:lnTo>
                    <a:pt x="7598106" y="4673600"/>
                  </a:lnTo>
                  <a:lnTo>
                    <a:pt x="7642378" y="4686300"/>
                  </a:lnTo>
                  <a:lnTo>
                    <a:pt x="7688139" y="4711700"/>
                  </a:lnTo>
                  <a:lnTo>
                    <a:pt x="7926867" y="4711700"/>
                  </a:lnTo>
                  <a:lnTo>
                    <a:pt x="7917542" y="4673600"/>
                  </a:lnTo>
                  <a:lnTo>
                    <a:pt x="7769389" y="4673600"/>
                  </a:lnTo>
                  <a:lnTo>
                    <a:pt x="7675100" y="4648200"/>
                  </a:lnTo>
                  <a:lnTo>
                    <a:pt x="7630034" y="4635500"/>
                  </a:lnTo>
                  <a:lnTo>
                    <a:pt x="7586958" y="4610100"/>
                  </a:lnTo>
                  <a:lnTo>
                    <a:pt x="7546325" y="4584700"/>
                  </a:lnTo>
                  <a:close/>
                </a:path>
                <a:path w="11950700" h="5537200">
                  <a:moveTo>
                    <a:pt x="8942055" y="4394200"/>
                  </a:moveTo>
                  <a:lnTo>
                    <a:pt x="7914434" y="4660900"/>
                  </a:lnTo>
                  <a:lnTo>
                    <a:pt x="7920657" y="4686300"/>
                  </a:lnTo>
                  <a:lnTo>
                    <a:pt x="7926867" y="4711700"/>
                  </a:lnTo>
                  <a:lnTo>
                    <a:pt x="8954488" y="4445000"/>
                  </a:lnTo>
                  <a:lnTo>
                    <a:pt x="8942055" y="4394200"/>
                  </a:lnTo>
                  <a:close/>
                </a:path>
                <a:path w="11950700" h="5537200">
                  <a:moveTo>
                    <a:pt x="7914434" y="4660900"/>
                  </a:moveTo>
                  <a:lnTo>
                    <a:pt x="7920651" y="4686300"/>
                  </a:lnTo>
                  <a:lnTo>
                    <a:pt x="7914434" y="4660900"/>
                  </a:lnTo>
                  <a:close/>
                </a:path>
                <a:path w="11950700" h="5537200">
                  <a:moveTo>
                    <a:pt x="7914434" y="4660900"/>
                  </a:moveTo>
                  <a:lnTo>
                    <a:pt x="7866208" y="4660900"/>
                  </a:lnTo>
                  <a:lnTo>
                    <a:pt x="7817708" y="4673600"/>
                  </a:lnTo>
                  <a:lnTo>
                    <a:pt x="7917542" y="4673600"/>
                  </a:lnTo>
                  <a:lnTo>
                    <a:pt x="7914434" y="4660900"/>
                  </a:lnTo>
                  <a:close/>
                </a:path>
                <a:path w="11950700" h="5537200">
                  <a:moveTo>
                    <a:pt x="6453792" y="3746500"/>
                  </a:moveTo>
                  <a:lnTo>
                    <a:pt x="6405242" y="3746500"/>
                  </a:lnTo>
                  <a:lnTo>
                    <a:pt x="6389812" y="3759200"/>
                  </a:lnTo>
                  <a:lnTo>
                    <a:pt x="7515451" y="4622800"/>
                  </a:lnTo>
                  <a:lnTo>
                    <a:pt x="7536033" y="4597400"/>
                  </a:lnTo>
                  <a:lnTo>
                    <a:pt x="7530894" y="4597400"/>
                  </a:lnTo>
                  <a:lnTo>
                    <a:pt x="7546325" y="4584700"/>
                  </a:lnTo>
                  <a:lnTo>
                    <a:pt x="6453792" y="3746500"/>
                  </a:lnTo>
                  <a:close/>
                </a:path>
                <a:path w="11950700" h="5537200">
                  <a:moveTo>
                    <a:pt x="7546325" y="4584700"/>
                  </a:moveTo>
                  <a:lnTo>
                    <a:pt x="7530894" y="4597400"/>
                  </a:lnTo>
                  <a:lnTo>
                    <a:pt x="7536033" y="4597400"/>
                  </a:lnTo>
                  <a:lnTo>
                    <a:pt x="7546325" y="4584700"/>
                  </a:lnTo>
                  <a:close/>
                </a:path>
                <a:path w="11950700" h="5537200">
                  <a:moveTo>
                    <a:pt x="10897448" y="4343400"/>
                  </a:moveTo>
                  <a:lnTo>
                    <a:pt x="10888355" y="4394200"/>
                  </a:lnTo>
                  <a:lnTo>
                    <a:pt x="11514554" y="4508500"/>
                  </a:lnTo>
                  <a:lnTo>
                    <a:pt x="11523634" y="4457700"/>
                  </a:lnTo>
                  <a:lnTo>
                    <a:pt x="10897448" y="4343400"/>
                  </a:lnTo>
                  <a:close/>
                </a:path>
                <a:path w="11950700" h="5537200">
                  <a:moveTo>
                    <a:pt x="9027341" y="4394200"/>
                  </a:moveTo>
                  <a:lnTo>
                    <a:pt x="8942055" y="4394200"/>
                  </a:lnTo>
                  <a:lnTo>
                    <a:pt x="8954488" y="4445000"/>
                  </a:lnTo>
                  <a:lnTo>
                    <a:pt x="8975844" y="4445000"/>
                  </a:lnTo>
                  <a:lnTo>
                    <a:pt x="8996896" y="4432300"/>
                  </a:lnTo>
                  <a:lnTo>
                    <a:pt x="9017610" y="4432300"/>
                  </a:lnTo>
                  <a:lnTo>
                    <a:pt x="9037952" y="4419600"/>
                  </a:lnTo>
                  <a:lnTo>
                    <a:pt x="9027341" y="4394200"/>
                  </a:lnTo>
                  <a:close/>
                </a:path>
                <a:path w="11950700" h="5537200">
                  <a:moveTo>
                    <a:pt x="8942055" y="4394200"/>
                  </a:moveTo>
                  <a:lnTo>
                    <a:pt x="8948265" y="4419600"/>
                  </a:lnTo>
                  <a:lnTo>
                    <a:pt x="8942055" y="4394200"/>
                  </a:lnTo>
                  <a:close/>
                </a:path>
                <a:path w="11950700" h="5537200">
                  <a:moveTo>
                    <a:pt x="9857534" y="3987800"/>
                  </a:moveTo>
                  <a:lnTo>
                    <a:pt x="9016731" y="4368800"/>
                  </a:lnTo>
                  <a:lnTo>
                    <a:pt x="9037952" y="4419600"/>
                  </a:lnTo>
                  <a:lnTo>
                    <a:pt x="9878756" y="4025900"/>
                  </a:lnTo>
                  <a:lnTo>
                    <a:pt x="9871682" y="4013200"/>
                  </a:lnTo>
                  <a:lnTo>
                    <a:pt x="9868151" y="4013200"/>
                  </a:lnTo>
                  <a:lnTo>
                    <a:pt x="9857534" y="3987800"/>
                  </a:lnTo>
                  <a:close/>
                </a:path>
                <a:path w="11950700" h="5537200">
                  <a:moveTo>
                    <a:pt x="9016731" y="4368800"/>
                  </a:moveTo>
                  <a:lnTo>
                    <a:pt x="8998526" y="4381500"/>
                  </a:lnTo>
                  <a:lnTo>
                    <a:pt x="8979993" y="4381500"/>
                  </a:lnTo>
                  <a:lnTo>
                    <a:pt x="8961159" y="4394200"/>
                  </a:lnTo>
                  <a:lnTo>
                    <a:pt x="9027335" y="4394200"/>
                  </a:lnTo>
                  <a:lnTo>
                    <a:pt x="9016731" y="4368800"/>
                  </a:lnTo>
                  <a:close/>
                </a:path>
                <a:path w="11950700" h="5537200">
                  <a:moveTo>
                    <a:pt x="9016731" y="4368800"/>
                  </a:moveTo>
                  <a:lnTo>
                    <a:pt x="9027335" y="4394200"/>
                  </a:lnTo>
                  <a:lnTo>
                    <a:pt x="9016731" y="4368800"/>
                  </a:lnTo>
                  <a:close/>
                </a:path>
                <a:path w="11950700" h="5537200">
                  <a:moveTo>
                    <a:pt x="10743499" y="4292600"/>
                  </a:moveTo>
                  <a:lnTo>
                    <a:pt x="10716295" y="4330700"/>
                  </a:lnTo>
                  <a:lnTo>
                    <a:pt x="10756724" y="4356100"/>
                  </a:lnTo>
                  <a:lnTo>
                    <a:pt x="10799077" y="4368800"/>
                  </a:lnTo>
                  <a:lnTo>
                    <a:pt x="10888355" y="4394200"/>
                  </a:lnTo>
                  <a:lnTo>
                    <a:pt x="10897448" y="4343400"/>
                  </a:lnTo>
                  <a:lnTo>
                    <a:pt x="10856916" y="4343400"/>
                  </a:lnTo>
                  <a:lnTo>
                    <a:pt x="10817568" y="4318000"/>
                  </a:lnTo>
                  <a:lnTo>
                    <a:pt x="10779673" y="4305300"/>
                  </a:lnTo>
                  <a:lnTo>
                    <a:pt x="10743499" y="4292600"/>
                  </a:lnTo>
                  <a:close/>
                </a:path>
                <a:path w="11950700" h="5537200">
                  <a:moveTo>
                    <a:pt x="10317528" y="4013200"/>
                  </a:moveTo>
                  <a:lnTo>
                    <a:pt x="10290325" y="4064000"/>
                  </a:lnTo>
                  <a:lnTo>
                    <a:pt x="10716295" y="4330700"/>
                  </a:lnTo>
                  <a:lnTo>
                    <a:pt x="10729897" y="4305300"/>
                  </a:lnTo>
                  <a:lnTo>
                    <a:pt x="10734431" y="4305300"/>
                  </a:lnTo>
                  <a:lnTo>
                    <a:pt x="10743499" y="4292600"/>
                  </a:lnTo>
                  <a:lnTo>
                    <a:pt x="10317528" y="4013200"/>
                  </a:lnTo>
                  <a:close/>
                </a:path>
                <a:path w="11950700" h="5537200">
                  <a:moveTo>
                    <a:pt x="10734431" y="4305300"/>
                  </a:moveTo>
                  <a:lnTo>
                    <a:pt x="10729897" y="4305300"/>
                  </a:lnTo>
                  <a:lnTo>
                    <a:pt x="10716295" y="4330700"/>
                  </a:lnTo>
                  <a:lnTo>
                    <a:pt x="10734431" y="4305300"/>
                  </a:lnTo>
                  <a:close/>
                </a:path>
                <a:path w="11950700" h="5537200">
                  <a:moveTo>
                    <a:pt x="10275082" y="3987800"/>
                  </a:moveTo>
                  <a:lnTo>
                    <a:pt x="10064417" y="3987800"/>
                  </a:lnTo>
                  <a:lnTo>
                    <a:pt x="10111606" y="4000500"/>
                  </a:lnTo>
                  <a:lnTo>
                    <a:pt x="10158230" y="4000500"/>
                  </a:lnTo>
                  <a:lnTo>
                    <a:pt x="10203850" y="4013200"/>
                  </a:lnTo>
                  <a:lnTo>
                    <a:pt x="10248027" y="4038600"/>
                  </a:lnTo>
                  <a:lnTo>
                    <a:pt x="10290325" y="4064000"/>
                  </a:lnTo>
                  <a:lnTo>
                    <a:pt x="10317528" y="4013200"/>
                  </a:lnTo>
                  <a:lnTo>
                    <a:pt x="10275082" y="3987800"/>
                  </a:lnTo>
                  <a:close/>
                </a:path>
                <a:path w="11950700" h="5537200">
                  <a:moveTo>
                    <a:pt x="10091455" y="3937000"/>
                  </a:moveTo>
                  <a:lnTo>
                    <a:pt x="10043872" y="3937000"/>
                  </a:lnTo>
                  <a:lnTo>
                    <a:pt x="9996331" y="3949700"/>
                  </a:lnTo>
                  <a:lnTo>
                    <a:pt x="9949190" y="3949700"/>
                  </a:lnTo>
                  <a:lnTo>
                    <a:pt x="9902806" y="3962400"/>
                  </a:lnTo>
                  <a:lnTo>
                    <a:pt x="9857534" y="3987800"/>
                  </a:lnTo>
                  <a:lnTo>
                    <a:pt x="9878756" y="4025900"/>
                  </a:lnTo>
                  <a:lnTo>
                    <a:pt x="10017099" y="3987800"/>
                  </a:lnTo>
                  <a:lnTo>
                    <a:pt x="10275082" y="3987800"/>
                  </a:lnTo>
                  <a:lnTo>
                    <a:pt x="10185324" y="3962400"/>
                  </a:lnTo>
                  <a:lnTo>
                    <a:pt x="10091455" y="3937000"/>
                  </a:lnTo>
                  <a:close/>
                </a:path>
                <a:path w="11950700" h="5537200">
                  <a:moveTo>
                    <a:pt x="9857534" y="3987800"/>
                  </a:moveTo>
                  <a:lnTo>
                    <a:pt x="9868151" y="4013200"/>
                  </a:lnTo>
                  <a:lnTo>
                    <a:pt x="9871682" y="4013200"/>
                  </a:lnTo>
                  <a:lnTo>
                    <a:pt x="9857534" y="3987800"/>
                  </a:lnTo>
                  <a:close/>
                </a:path>
                <a:path w="11950700" h="5537200">
                  <a:moveTo>
                    <a:pt x="4512841" y="3835400"/>
                  </a:moveTo>
                  <a:lnTo>
                    <a:pt x="4495124" y="3886200"/>
                  </a:lnTo>
                  <a:lnTo>
                    <a:pt x="4594148" y="3911600"/>
                  </a:lnTo>
                  <a:lnTo>
                    <a:pt x="4746902" y="3911600"/>
                  </a:lnTo>
                  <a:lnTo>
                    <a:pt x="4738101" y="3860800"/>
                  </a:lnTo>
                  <a:lnTo>
                    <a:pt x="4601435" y="3860800"/>
                  </a:lnTo>
                  <a:lnTo>
                    <a:pt x="4512841" y="3835400"/>
                  </a:lnTo>
                  <a:close/>
                </a:path>
                <a:path w="11950700" h="5537200">
                  <a:moveTo>
                    <a:pt x="6043851" y="3632200"/>
                  </a:moveTo>
                  <a:lnTo>
                    <a:pt x="4738101" y="3860800"/>
                  </a:lnTo>
                  <a:lnTo>
                    <a:pt x="4746902" y="3911600"/>
                  </a:lnTo>
                  <a:lnTo>
                    <a:pt x="4742507" y="3886200"/>
                  </a:lnTo>
                  <a:lnTo>
                    <a:pt x="4891985" y="3886200"/>
                  </a:lnTo>
                  <a:lnTo>
                    <a:pt x="6052652" y="3683000"/>
                  </a:lnTo>
                  <a:lnTo>
                    <a:pt x="6043851" y="3632200"/>
                  </a:lnTo>
                  <a:close/>
                </a:path>
                <a:path w="11950700" h="5537200">
                  <a:moveTo>
                    <a:pt x="4891985" y="3886200"/>
                  </a:moveTo>
                  <a:lnTo>
                    <a:pt x="4742507" y="3886200"/>
                  </a:lnTo>
                  <a:lnTo>
                    <a:pt x="4746902" y="3911600"/>
                  </a:lnTo>
                  <a:lnTo>
                    <a:pt x="4891985" y="3886200"/>
                  </a:lnTo>
                  <a:close/>
                </a:path>
                <a:path w="11950700" h="5537200">
                  <a:moveTo>
                    <a:pt x="3940350" y="3619500"/>
                  </a:moveTo>
                  <a:lnTo>
                    <a:pt x="3922634" y="3670300"/>
                  </a:lnTo>
                  <a:lnTo>
                    <a:pt x="4495124" y="3886200"/>
                  </a:lnTo>
                  <a:lnTo>
                    <a:pt x="4512841" y="3835400"/>
                  </a:lnTo>
                  <a:lnTo>
                    <a:pt x="3940350" y="3619500"/>
                  </a:lnTo>
                  <a:close/>
                </a:path>
                <a:path w="11950700" h="5537200">
                  <a:moveTo>
                    <a:pt x="6335271" y="3670300"/>
                  </a:moveTo>
                  <a:lnTo>
                    <a:pt x="6154738" y="3670300"/>
                  </a:lnTo>
                  <a:lnTo>
                    <a:pt x="6205093" y="3683000"/>
                  </a:lnTo>
                  <a:lnTo>
                    <a:pt x="6301830" y="3708400"/>
                  </a:lnTo>
                  <a:lnTo>
                    <a:pt x="6347175" y="3733800"/>
                  </a:lnTo>
                  <a:lnTo>
                    <a:pt x="6389812" y="3759200"/>
                  </a:lnTo>
                  <a:lnTo>
                    <a:pt x="6420685" y="3721100"/>
                  </a:lnTo>
                  <a:lnTo>
                    <a:pt x="6379165" y="3695700"/>
                  </a:lnTo>
                  <a:lnTo>
                    <a:pt x="6335271" y="3670300"/>
                  </a:lnTo>
                  <a:close/>
                </a:path>
                <a:path w="11950700" h="5537200">
                  <a:moveTo>
                    <a:pt x="6420685" y="3721100"/>
                  </a:moveTo>
                  <a:lnTo>
                    <a:pt x="6389812" y="3759200"/>
                  </a:lnTo>
                  <a:lnTo>
                    <a:pt x="6405242" y="3746500"/>
                  </a:lnTo>
                  <a:lnTo>
                    <a:pt x="6453792" y="3746500"/>
                  </a:lnTo>
                  <a:lnTo>
                    <a:pt x="6420685" y="3721100"/>
                  </a:lnTo>
                  <a:close/>
                </a:path>
                <a:path w="11950700" h="5537200">
                  <a:moveTo>
                    <a:pt x="6143745" y="3619500"/>
                  </a:moveTo>
                  <a:lnTo>
                    <a:pt x="6093819" y="3619500"/>
                  </a:lnTo>
                  <a:lnTo>
                    <a:pt x="6043851" y="3632200"/>
                  </a:lnTo>
                  <a:lnTo>
                    <a:pt x="6052652" y="3683000"/>
                  </a:lnTo>
                  <a:lnTo>
                    <a:pt x="6103752" y="3670300"/>
                  </a:lnTo>
                  <a:lnTo>
                    <a:pt x="6335271" y="3670300"/>
                  </a:lnTo>
                  <a:lnTo>
                    <a:pt x="6289394" y="3644900"/>
                  </a:lnTo>
                  <a:lnTo>
                    <a:pt x="6241922" y="3632200"/>
                  </a:lnTo>
                  <a:lnTo>
                    <a:pt x="6193243" y="3632200"/>
                  </a:lnTo>
                  <a:lnTo>
                    <a:pt x="6143745" y="3619500"/>
                  </a:lnTo>
                  <a:close/>
                </a:path>
                <a:path w="11950700" h="5537200">
                  <a:moveTo>
                    <a:pt x="3805108" y="3543300"/>
                  </a:moveTo>
                  <a:lnTo>
                    <a:pt x="3771491" y="3581400"/>
                  </a:lnTo>
                  <a:lnTo>
                    <a:pt x="3806033" y="3606800"/>
                  </a:lnTo>
                  <a:lnTo>
                    <a:pt x="3842900" y="3632200"/>
                  </a:lnTo>
                  <a:lnTo>
                    <a:pt x="3881847" y="3657600"/>
                  </a:lnTo>
                  <a:lnTo>
                    <a:pt x="3922634" y="3670300"/>
                  </a:lnTo>
                  <a:lnTo>
                    <a:pt x="3931492" y="3644900"/>
                  </a:lnTo>
                  <a:lnTo>
                    <a:pt x="3940350" y="3619500"/>
                  </a:lnTo>
                  <a:lnTo>
                    <a:pt x="3903850" y="3606800"/>
                  </a:lnTo>
                  <a:lnTo>
                    <a:pt x="3869000" y="3594100"/>
                  </a:lnTo>
                  <a:lnTo>
                    <a:pt x="3836014" y="3568700"/>
                  </a:lnTo>
                  <a:lnTo>
                    <a:pt x="3788306" y="3568700"/>
                  </a:lnTo>
                  <a:lnTo>
                    <a:pt x="3805108" y="3543300"/>
                  </a:lnTo>
                  <a:close/>
                </a:path>
                <a:path w="11950700" h="5537200">
                  <a:moveTo>
                    <a:pt x="6043851" y="3632200"/>
                  </a:moveTo>
                  <a:lnTo>
                    <a:pt x="6048245" y="3657600"/>
                  </a:lnTo>
                  <a:lnTo>
                    <a:pt x="6043851" y="3632200"/>
                  </a:lnTo>
                  <a:close/>
                </a:path>
                <a:path w="11950700" h="5537200">
                  <a:moveTo>
                    <a:pt x="2861825" y="2705100"/>
                  </a:moveTo>
                  <a:lnTo>
                    <a:pt x="2816425" y="2705100"/>
                  </a:lnTo>
                  <a:lnTo>
                    <a:pt x="2799623" y="2717800"/>
                  </a:lnTo>
                  <a:lnTo>
                    <a:pt x="3771491" y="3581400"/>
                  </a:lnTo>
                  <a:lnTo>
                    <a:pt x="3805108" y="3543300"/>
                  </a:lnTo>
                  <a:lnTo>
                    <a:pt x="2861825" y="2705100"/>
                  </a:lnTo>
                  <a:close/>
                </a:path>
                <a:path w="11950700" h="5537200">
                  <a:moveTo>
                    <a:pt x="3805108" y="3543300"/>
                  </a:moveTo>
                  <a:lnTo>
                    <a:pt x="3788306" y="3568700"/>
                  </a:lnTo>
                  <a:lnTo>
                    <a:pt x="3836014" y="3568700"/>
                  </a:lnTo>
                  <a:lnTo>
                    <a:pt x="3805108" y="3543300"/>
                  </a:lnTo>
                  <a:close/>
                </a:path>
                <a:path w="11950700" h="5537200">
                  <a:moveTo>
                    <a:pt x="2585666" y="2565400"/>
                  </a:moveTo>
                  <a:lnTo>
                    <a:pt x="2578110" y="2616200"/>
                  </a:lnTo>
                  <a:lnTo>
                    <a:pt x="2673648" y="2641600"/>
                  </a:lnTo>
                  <a:lnTo>
                    <a:pt x="2718395" y="2667000"/>
                  </a:lnTo>
                  <a:lnTo>
                    <a:pt x="2760535" y="2692400"/>
                  </a:lnTo>
                  <a:lnTo>
                    <a:pt x="2799623" y="2717800"/>
                  </a:lnTo>
                  <a:lnTo>
                    <a:pt x="2833240" y="2679700"/>
                  </a:lnTo>
                  <a:lnTo>
                    <a:pt x="2797083" y="2654300"/>
                  </a:lnTo>
                  <a:lnTo>
                    <a:pt x="2758502" y="2628900"/>
                  </a:lnTo>
                  <a:lnTo>
                    <a:pt x="2717783" y="2616200"/>
                  </a:lnTo>
                  <a:lnTo>
                    <a:pt x="2675213" y="2590800"/>
                  </a:lnTo>
                  <a:lnTo>
                    <a:pt x="2585666" y="2565400"/>
                  </a:lnTo>
                  <a:close/>
                </a:path>
                <a:path w="11950700" h="5537200">
                  <a:moveTo>
                    <a:pt x="2833240" y="2679700"/>
                  </a:moveTo>
                  <a:lnTo>
                    <a:pt x="2799623" y="2717800"/>
                  </a:lnTo>
                  <a:lnTo>
                    <a:pt x="2816425" y="2705100"/>
                  </a:lnTo>
                  <a:lnTo>
                    <a:pt x="2861825" y="2705100"/>
                  </a:lnTo>
                  <a:lnTo>
                    <a:pt x="2833240" y="2679700"/>
                  </a:lnTo>
                  <a:close/>
                </a:path>
                <a:path w="11950700" h="5537200">
                  <a:moveTo>
                    <a:pt x="1635019" y="2425700"/>
                  </a:moveTo>
                  <a:lnTo>
                    <a:pt x="1458402" y="2425700"/>
                  </a:lnTo>
                  <a:lnTo>
                    <a:pt x="1454617" y="2451100"/>
                  </a:lnTo>
                  <a:lnTo>
                    <a:pt x="2578110" y="2616200"/>
                  </a:lnTo>
                  <a:lnTo>
                    <a:pt x="2581888" y="2590800"/>
                  </a:lnTo>
                  <a:lnTo>
                    <a:pt x="2585666" y="2565400"/>
                  </a:lnTo>
                  <a:lnTo>
                    <a:pt x="1635019" y="2425700"/>
                  </a:lnTo>
                  <a:close/>
                </a:path>
                <a:path w="11950700" h="5537200">
                  <a:moveTo>
                    <a:pt x="1188108" y="2247900"/>
                  </a:moveTo>
                  <a:lnTo>
                    <a:pt x="1148306" y="2273300"/>
                  </a:lnTo>
                  <a:lnTo>
                    <a:pt x="1182847" y="2311400"/>
                  </a:lnTo>
                  <a:lnTo>
                    <a:pt x="1221105" y="2349500"/>
                  </a:lnTo>
                  <a:lnTo>
                    <a:pt x="1262694" y="2374900"/>
                  </a:lnTo>
                  <a:lnTo>
                    <a:pt x="1307226" y="2400300"/>
                  </a:lnTo>
                  <a:lnTo>
                    <a:pt x="1354316" y="2425700"/>
                  </a:lnTo>
                  <a:lnTo>
                    <a:pt x="1454617" y="2451100"/>
                  </a:lnTo>
                  <a:lnTo>
                    <a:pt x="1462174" y="2400300"/>
                  </a:lnTo>
                  <a:lnTo>
                    <a:pt x="1416504" y="2387600"/>
                  </a:lnTo>
                  <a:lnTo>
                    <a:pt x="1372430" y="2374900"/>
                  </a:lnTo>
                  <a:lnTo>
                    <a:pt x="1330297" y="2362200"/>
                  </a:lnTo>
                  <a:lnTo>
                    <a:pt x="1290452" y="2336800"/>
                  </a:lnTo>
                  <a:lnTo>
                    <a:pt x="1253242" y="2311400"/>
                  </a:lnTo>
                  <a:lnTo>
                    <a:pt x="1219011" y="2273300"/>
                  </a:lnTo>
                  <a:lnTo>
                    <a:pt x="1188108" y="2247900"/>
                  </a:lnTo>
                  <a:close/>
                </a:path>
                <a:path w="11950700" h="5537200">
                  <a:moveTo>
                    <a:pt x="1462174" y="2400300"/>
                  </a:moveTo>
                  <a:lnTo>
                    <a:pt x="1454617" y="2451100"/>
                  </a:lnTo>
                  <a:lnTo>
                    <a:pt x="1458402" y="2425700"/>
                  </a:lnTo>
                  <a:lnTo>
                    <a:pt x="1635019" y="2425700"/>
                  </a:lnTo>
                  <a:lnTo>
                    <a:pt x="1462174" y="2400300"/>
                  </a:lnTo>
                  <a:close/>
                </a:path>
                <a:path w="11950700" h="5537200">
                  <a:moveTo>
                    <a:pt x="958574" y="1955800"/>
                  </a:moveTo>
                  <a:lnTo>
                    <a:pt x="918772" y="1981200"/>
                  </a:lnTo>
                  <a:lnTo>
                    <a:pt x="1148306" y="2273300"/>
                  </a:lnTo>
                  <a:lnTo>
                    <a:pt x="1188108" y="2247900"/>
                  </a:lnTo>
                  <a:lnTo>
                    <a:pt x="958574" y="1955800"/>
                  </a:lnTo>
                  <a:close/>
                </a:path>
                <a:path w="11950700" h="5537200">
                  <a:moveTo>
                    <a:pt x="697298" y="1790700"/>
                  </a:moveTo>
                  <a:lnTo>
                    <a:pt x="685000" y="1828800"/>
                  </a:lnTo>
                  <a:lnTo>
                    <a:pt x="730291" y="1854200"/>
                  </a:lnTo>
                  <a:lnTo>
                    <a:pt x="773525" y="1866900"/>
                  </a:lnTo>
                  <a:lnTo>
                    <a:pt x="814345" y="1892300"/>
                  </a:lnTo>
                  <a:lnTo>
                    <a:pt x="852397" y="1917700"/>
                  </a:lnTo>
                  <a:lnTo>
                    <a:pt x="887324" y="1943100"/>
                  </a:lnTo>
                  <a:lnTo>
                    <a:pt x="918772" y="1981200"/>
                  </a:lnTo>
                  <a:lnTo>
                    <a:pt x="958574" y="1955800"/>
                  </a:lnTo>
                  <a:lnTo>
                    <a:pt x="923426" y="1917700"/>
                  </a:lnTo>
                  <a:lnTo>
                    <a:pt x="884390" y="1879600"/>
                  </a:lnTo>
                  <a:lnTo>
                    <a:pt x="841861" y="1841500"/>
                  </a:lnTo>
                  <a:lnTo>
                    <a:pt x="796238" y="1816100"/>
                  </a:lnTo>
                  <a:lnTo>
                    <a:pt x="747918" y="1803400"/>
                  </a:lnTo>
                  <a:lnTo>
                    <a:pt x="697298" y="1790700"/>
                  </a:lnTo>
                  <a:close/>
                </a:path>
                <a:path w="11950700" h="5537200">
                  <a:moveTo>
                    <a:pt x="377902" y="1701800"/>
                  </a:moveTo>
                  <a:lnTo>
                    <a:pt x="365602" y="1752600"/>
                  </a:lnTo>
                  <a:lnTo>
                    <a:pt x="685000" y="1828800"/>
                  </a:lnTo>
                  <a:lnTo>
                    <a:pt x="691149" y="1803400"/>
                  </a:lnTo>
                  <a:lnTo>
                    <a:pt x="693199" y="1803400"/>
                  </a:lnTo>
                  <a:lnTo>
                    <a:pt x="697298" y="1790700"/>
                  </a:lnTo>
                  <a:lnTo>
                    <a:pt x="377902" y="1701800"/>
                  </a:lnTo>
                  <a:close/>
                </a:path>
                <a:path w="11950700" h="5537200">
                  <a:moveTo>
                    <a:pt x="693199" y="1803400"/>
                  </a:moveTo>
                  <a:lnTo>
                    <a:pt x="691149" y="1803400"/>
                  </a:lnTo>
                  <a:lnTo>
                    <a:pt x="685000" y="1828800"/>
                  </a:lnTo>
                  <a:lnTo>
                    <a:pt x="693199" y="1803400"/>
                  </a:lnTo>
                  <a:close/>
                </a:path>
                <a:path w="11950700" h="5537200">
                  <a:moveTo>
                    <a:pt x="62754" y="1054100"/>
                  </a:moveTo>
                  <a:lnTo>
                    <a:pt x="41401" y="1092200"/>
                  </a:lnTo>
                  <a:lnTo>
                    <a:pt x="24561" y="1130300"/>
                  </a:lnTo>
                  <a:lnTo>
                    <a:pt x="12122" y="1181100"/>
                  </a:lnTo>
                  <a:lnTo>
                    <a:pt x="3972" y="1219200"/>
                  </a:lnTo>
                  <a:lnTo>
                    <a:pt x="0" y="1270000"/>
                  </a:lnTo>
                  <a:lnTo>
                    <a:pt x="92" y="1308100"/>
                  </a:lnTo>
                  <a:lnTo>
                    <a:pt x="4138" y="1346200"/>
                  </a:lnTo>
                  <a:lnTo>
                    <a:pt x="12026" y="1397000"/>
                  </a:lnTo>
                  <a:lnTo>
                    <a:pt x="23643" y="1435100"/>
                  </a:lnTo>
                  <a:lnTo>
                    <a:pt x="38879" y="1473200"/>
                  </a:lnTo>
                  <a:lnTo>
                    <a:pt x="57620" y="1511300"/>
                  </a:lnTo>
                  <a:lnTo>
                    <a:pt x="79755" y="1549400"/>
                  </a:lnTo>
                  <a:lnTo>
                    <a:pt x="105173" y="1587500"/>
                  </a:lnTo>
                  <a:lnTo>
                    <a:pt x="133761" y="1625600"/>
                  </a:lnTo>
                  <a:lnTo>
                    <a:pt x="165408" y="1651000"/>
                  </a:lnTo>
                  <a:lnTo>
                    <a:pt x="200001" y="1676400"/>
                  </a:lnTo>
                  <a:lnTo>
                    <a:pt x="237429" y="1701800"/>
                  </a:lnTo>
                  <a:lnTo>
                    <a:pt x="277579" y="1727200"/>
                  </a:lnTo>
                  <a:lnTo>
                    <a:pt x="320341" y="1739900"/>
                  </a:lnTo>
                  <a:lnTo>
                    <a:pt x="365602" y="1752600"/>
                  </a:lnTo>
                  <a:lnTo>
                    <a:pt x="371752" y="1727200"/>
                  </a:lnTo>
                  <a:lnTo>
                    <a:pt x="377902" y="1701800"/>
                  </a:lnTo>
                  <a:lnTo>
                    <a:pt x="333042" y="1689100"/>
                  </a:lnTo>
                  <a:lnTo>
                    <a:pt x="290956" y="1676400"/>
                  </a:lnTo>
                  <a:lnTo>
                    <a:pt x="251782" y="1651000"/>
                  </a:lnTo>
                  <a:lnTo>
                    <a:pt x="215656" y="1625600"/>
                  </a:lnTo>
                  <a:lnTo>
                    <a:pt x="182717" y="1600200"/>
                  </a:lnTo>
                  <a:lnTo>
                    <a:pt x="153102" y="1562100"/>
                  </a:lnTo>
                  <a:lnTo>
                    <a:pt x="126947" y="1536700"/>
                  </a:lnTo>
                  <a:lnTo>
                    <a:pt x="104391" y="1498600"/>
                  </a:lnTo>
                  <a:lnTo>
                    <a:pt x="85570" y="1460500"/>
                  </a:lnTo>
                  <a:lnTo>
                    <a:pt x="70621" y="1422400"/>
                  </a:lnTo>
                  <a:lnTo>
                    <a:pt x="59683" y="1371600"/>
                  </a:lnTo>
                  <a:lnTo>
                    <a:pt x="52893" y="1333500"/>
                  </a:lnTo>
                  <a:lnTo>
                    <a:pt x="50387" y="1282700"/>
                  </a:lnTo>
                  <a:lnTo>
                    <a:pt x="52303" y="1244600"/>
                  </a:lnTo>
                  <a:lnTo>
                    <a:pt x="58778" y="1206500"/>
                  </a:lnTo>
                  <a:lnTo>
                    <a:pt x="69950" y="1155700"/>
                  </a:lnTo>
                  <a:lnTo>
                    <a:pt x="85956" y="1117600"/>
                  </a:lnTo>
                  <a:lnTo>
                    <a:pt x="106932" y="1079500"/>
                  </a:lnTo>
                  <a:lnTo>
                    <a:pt x="62754" y="1054100"/>
                  </a:lnTo>
                  <a:close/>
                </a:path>
                <a:path w="11950700" h="5537200">
                  <a:moveTo>
                    <a:pt x="217917" y="774700"/>
                  </a:moveTo>
                  <a:lnTo>
                    <a:pt x="62754" y="1054100"/>
                  </a:lnTo>
                  <a:lnTo>
                    <a:pt x="106932" y="1079500"/>
                  </a:lnTo>
                  <a:lnTo>
                    <a:pt x="262095" y="800100"/>
                  </a:lnTo>
                  <a:lnTo>
                    <a:pt x="261046" y="800100"/>
                  </a:lnTo>
                  <a:lnTo>
                    <a:pt x="240006" y="787400"/>
                  </a:lnTo>
                  <a:lnTo>
                    <a:pt x="217917" y="774700"/>
                  </a:lnTo>
                  <a:close/>
                </a:path>
                <a:path w="11950700" h="5537200">
                  <a:moveTo>
                    <a:pt x="240019" y="787407"/>
                  </a:moveTo>
                  <a:lnTo>
                    <a:pt x="261046" y="800100"/>
                  </a:lnTo>
                  <a:lnTo>
                    <a:pt x="261338" y="799665"/>
                  </a:lnTo>
                  <a:lnTo>
                    <a:pt x="240019" y="787407"/>
                  </a:lnTo>
                  <a:close/>
                </a:path>
                <a:path w="11950700" h="5537200">
                  <a:moveTo>
                    <a:pt x="261338" y="799665"/>
                  </a:moveTo>
                  <a:lnTo>
                    <a:pt x="261046" y="800100"/>
                  </a:lnTo>
                  <a:lnTo>
                    <a:pt x="262095" y="800100"/>
                  </a:lnTo>
                  <a:lnTo>
                    <a:pt x="261338" y="799665"/>
                  </a:lnTo>
                  <a:close/>
                </a:path>
                <a:path w="11950700" h="5537200">
                  <a:moveTo>
                    <a:pt x="526462" y="317500"/>
                  </a:moveTo>
                  <a:lnTo>
                    <a:pt x="218967" y="774700"/>
                  </a:lnTo>
                  <a:lnTo>
                    <a:pt x="240019" y="787407"/>
                  </a:lnTo>
                  <a:lnTo>
                    <a:pt x="261338" y="799665"/>
                  </a:lnTo>
                  <a:lnTo>
                    <a:pt x="568541" y="342900"/>
                  </a:lnTo>
                  <a:lnTo>
                    <a:pt x="547501" y="330200"/>
                  </a:lnTo>
                  <a:lnTo>
                    <a:pt x="526462" y="317500"/>
                  </a:lnTo>
                  <a:close/>
                </a:path>
                <a:path w="11950700" h="5537200">
                  <a:moveTo>
                    <a:pt x="218967" y="774700"/>
                  </a:moveTo>
                  <a:lnTo>
                    <a:pt x="217917" y="774700"/>
                  </a:lnTo>
                  <a:lnTo>
                    <a:pt x="240006" y="787400"/>
                  </a:lnTo>
                  <a:lnTo>
                    <a:pt x="218967" y="774700"/>
                  </a:lnTo>
                  <a:close/>
                </a:path>
                <a:path w="11950700" h="5537200">
                  <a:moveTo>
                    <a:pt x="547501" y="330200"/>
                  </a:moveTo>
                  <a:lnTo>
                    <a:pt x="568541" y="342900"/>
                  </a:lnTo>
                  <a:lnTo>
                    <a:pt x="547501" y="330200"/>
                  </a:lnTo>
                  <a:close/>
                </a:path>
                <a:path w="11950700" h="5537200">
                  <a:moveTo>
                    <a:pt x="517526" y="0"/>
                  </a:moveTo>
                  <a:lnTo>
                    <a:pt x="485622" y="50800"/>
                  </a:lnTo>
                  <a:lnTo>
                    <a:pt x="516962" y="76200"/>
                  </a:lnTo>
                  <a:lnTo>
                    <a:pt x="540161" y="114300"/>
                  </a:lnTo>
                  <a:lnTo>
                    <a:pt x="555004" y="152400"/>
                  </a:lnTo>
                  <a:lnTo>
                    <a:pt x="561272" y="190500"/>
                  </a:lnTo>
                  <a:lnTo>
                    <a:pt x="558749" y="241300"/>
                  </a:lnTo>
                  <a:lnTo>
                    <a:pt x="547218" y="279400"/>
                  </a:lnTo>
                  <a:lnTo>
                    <a:pt x="526462" y="317500"/>
                  </a:lnTo>
                  <a:lnTo>
                    <a:pt x="568541" y="342900"/>
                  </a:lnTo>
                  <a:lnTo>
                    <a:pt x="591863" y="304800"/>
                  </a:lnTo>
                  <a:lnTo>
                    <a:pt x="606336" y="254000"/>
                  </a:lnTo>
                  <a:lnTo>
                    <a:pt x="612142" y="215900"/>
                  </a:lnTo>
                  <a:lnTo>
                    <a:pt x="609464" y="165100"/>
                  </a:lnTo>
                  <a:lnTo>
                    <a:pt x="598481" y="127000"/>
                  </a:lnTo>
                  <a:lnTo>
                    <a:pt x="579376" y="76200"/>
                  </a:lnTo>
                  <a:lnTo>
                    <a:pt x="552330" y="38100"/>
                  </a:lnTo>
                  <a:lnTo>
                    <a:pt x="517526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20721" y="11842335"/>
              <a:ext cx="126803" cy="1268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243045" y="2696260"/>
              <a:ext cx="2991611" cy="29916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2824" y="6740677"/>
              <a:ext cx="2095500" cy="53340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73624" y="6791477"/>
              <a:ext cx="1892300" cy="330200"/>
            </a:xfrm>
            <a:custGeom>
              <a:avLst/>
              <a:gdLst/>
              <a:ahLst/>
              <a:cxnLst/>
              <a:rect l="l" t="t" r="r" b="b"/>
              <a:pathLst>
                <a:path w="1892300" h="330200">
                  <a:moveTo>
                    <a:pt x="1816100" y="0"/>
                  </a:moveTo>
                  <a:lnTo>
                    <a:pt x="76200" y="0"/>
                  </a:lnTo>
                  <a:lnTo>
                    <a:pt x="46539" y="5988"/>
                  </a:lnTo>
                  <a:lnTo>
                    <a:pt x="22318" y="22318"/>
                  </a:lnTo>
                  <a:lnTo>
                    <a:pt x="5988" y="46539"/>
                  </a:lnTo>
                  <a:lnTo>
                    <a:pt x="0" y="76200"/>
                  </a:lnTo>
                  <a:lnTo>
                    <a:pt x="0" y="254000"/>
                  </a:lnTo>
                  <a:lnTo>
                    <a:pt x="5988" y="283660"/>
                  </a:lnTo>
                  <a:lnTo>
                    <a:pt x="22318" y="307881"/>
                  </a:lnTo>
                  <a:lnTo>
                    <a:pt x="46539" y="324211"/>
                  </a:lnTo>
                  <a:lnTo>
                    <a:pt x="76200" y="330200"/>
                  </a:lnTo>
                  <a:lnTo>
                    <a:pt x="1816100" y="330200"/>
                  </a:lnTo>
                  <a:lnTo>
                    <a:pt x="1845762" y="324211"/>
                  </a:lnTo>
                  <a:lnTo>
                    <a:pt x="1869982" y="307881"/>
                  </a:lnTo>
                  <a:lnTo>
                    <a:pt x="1886312" y="283660"/>
                  </a:lnTo>
                  <a:lnTo>
                    <a:pt x="1892300" y="254000"/>
                  </a:lnTo>
                  <a:lnTo>
                    <a:pt x="1892300" y="76200"/>
                  </a:lnTo>
                  <a:lnTo>
                    <a:pt x="1886312" y="46539"/>
                  </a:lnTo>
                  <a:lnTo>
                    <a:pt x="1869982" y="22318"/>
                  </a:lnTo>
                  <a:lnTo>
                    <a:pt x="1845762" y="5988"/>
                  </a:lnTo>
                  <a:lnTo>
                    <a:pt x="1816100" y="0"/>
                  </a:lnTo>
                  <a:close/>
                </a:path>
              </a:pathLst>
            </a:custGeom>
            <a:solidFill>
              <a:srgbClr val="640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58709" y="6899527"/>
              <a:ext cx="1584960" cy="123189"/>
            </a:xfrm>
            <a:custGeom>
              <a:avLst/>
              <a:gdLst/>
              <a:ahLst/>
              <a:cxnLst/>
              <a:rect l="l" t="t" r="r" b="b"/>
              <a:pathLst>
                <a:path w="1584960" h="123190">
                  <a:moveTo>
                    <a:pt x="62230" y="0"/>
                  </a:moveTo>
                  <a:lnTo>
                    <a:pt x="17780" y="17246"/>
                  </a:lnTo>
                  <a:lnTo>
                    <a:pt x="0" y="61340"/>
                  </a:lnTo>
                  <a:lnTo>
                    <a:pt x="1111" y="74242"/>
                  </a:lnTo>
                  <a:lnTo>
                    <a:pt x="27225" y="113080"/>
                  </a:lnTo>
                  <a:lnTo>
                    <a:pt x="62230" y="122681"/>
                  </a:lnTo>
                  <a:lnTo>
                    <a:pt x="76676" y="121015"/>
                  </a:lnTo>
                  <a:lnTo>
                    <a:pt x="89433" y="116014"/>
                  </a:lnTo>
                  <a:lnTo>
                    <a:pt x="100501" y="107680"/>
                  </a:lnTo>
                  <a:lnTo>
                    <a:pt x="103306" y="104190"/>
                  </a:lnTo>
                  <a:lnTo>
                    <a:pt x="62230" y="104190"/>
                  </a:lnTo>
                  <a:lnTo>
                    <a:pt x="53795" y="103435"/>
                  </a:lnTo>
                  <a:lnTo>
                    <a:pt x="24225" y="78365"/>
                  </a:lnTo>
                  <a:lnTo>
                    <a:pt x="21336" y="61340"/>
                  </a:lnTo>
                  <a:lnTo>
                    <a:pt x="22058" y="52417"/>
                  </a:lnTo>
                  <a:lnTo>
                    <a:pt x="46094" y="21513"/>
                  </a:lnTo>
                  <a:lnTo>
                    <a:pt x="62230" y="18491"/>
                  </a:lnTo>
                  <a:lnTo>
                    <a:pt x="103399" y="18491"/>
                  </a:lnTo>
                  <a:lnTo>
                    <a:pt x="100634" y="15001"/>
                  </a:lnTo>
                  <a:lnTo>
                    <a:pt x="89611" y="6667"/>
                  </a:lnTo>
                  <a:lnTo>
                    <a:pt x="76809" y="1666"/>
                  </a:lnTo>
                  <a:lnTo>
                    <a:pt x="62230" y="0"/>
                  </a:lnTo>
                  <a:close/>
                </a:path>
                <a:path w="1584960" h="123190">
                  <a:moveTo>
                    <a:pt x="92100" y="86944"/>
                  </a:moveTo>
                  <a:lnTo>
                    <a:pt x="89137" y="92041"/>
                  </a:lnTo>
                  <a:lnTo>
                    <a:pt x="84988" y="96189"/>
                  </a:lnTo>
                  <a:lnTo>
                    <a:pt x="74320" y="102590"/>
                  </a:lnTo>
                  <a:lnTo>
                    <a:pt x="68512" y="104190"/>
                  </a:lnTo>
                  <a:lnTo>
                    <a:pt x="103306" y="104190"/>
                  </a:lnTo>
                  <a:lnTo>
                    <a:pt x="109880" y="96012"/>
                  </a:lnTo>
                  <a:lnTo>
                    <a:pt x="92100" y="86944"/>
                  </a:lnTo>
                  <a:close/>
                </a:path>
                <a:path w="1584960" h="123190">
                  <a:moveTo>
                    <a:pt x="103399" y="18491"/>
                  </a:moveTo>
                  <a:lnTo>
                    <a:pt x="68393" y="18491"/>
                  </a:lnTo>
                  <a:lnTo>
                    <a:pt x="74142" y="20091"/>
                  </a:lnTo>
                  <a:lnTo>
                    <a:pt x="79476" y="23291"/>
                  </a:lnTo>
                  <a:lnTo>
                    <a:pt x="84929" y="26492"/>
                  </a:lnTo>
                  <a:lnTo>
                    <a:pt x="89137" y="30640"/>
                  </a:lnTo>
                  <a:lnTo>
                    <a:pt x="92100" y="35737"/>
                  </a:lnTo>
                  <a:lnTo>
                    <a:pt x="109880" y="26669"/>
                  </a:lnTo>
                  <a:lnTo>
                    <a:pt x="103399" y="18491"/>
                  </a:lnTo>
                  <a:close/>
                </a:path>
                <a:path w="1584960" h="123190">
                  <a:moveTo>
                    <a:pt x="185757" y="1955"/>
                  </a:moveTo>
                  <a:lnTo>
                    <a:pt x="159799" y="1955"/>
                  </a:lnTo>
                  <a:lnTo>
                    <a:pt x="113215" y="120548"/>
                  </a:lnTo>
                  <a:lnTo>
                    <a:pt x="136862" y="120548"/>
                  </a:lnTo>
                  <a:lnTo>
                    <a:pt x="145575" y="97790"/>
                  </a:lnTo>
                  <a:lnTo>
                    <a:pt x="223401" y="97790"/>
                  </a:lnTo>
                  <a:lnTo>
                    <a:pt x="216208" y="79476"/>
                  </a:lnTo>
                  <a:lnTo>
                    <a:pt x="151442" y="79476"/>
                  </a:lnTo>
                  <a:lnTo>
                    <a:pt x="172778" y="22936"/>
                  </a:lnTo>
                  <a:lnTo>
                    <a:pt x="193998" y="22936"/>
                  </a:lnTo>
                  <a:lnTo>
                    <a:pt x="185757" y="1955"/>
                  </a:lnTo>
                  <a:close/>
                </a:path>
                <a:path w="1584960" h="123190">
                  <a:moveTo>
                    <a:pt x="223401" y="97790"/>
                  </a:moveTo>
                  <a:lnTo>
                    <a:pt x="199981" y="97790"/>
                  </a:lnTo>
                  <a:lnTo>
                    <a:pt x="208694" y="120548"/>
                  </a:lnTo>
                  <a:lnTo>
                    <a:pt x="232341" y="120548"/>
                  </a:lnTo>
                  <a:lnTo>
                    <a:pt x="223401" y="97790"/>
                  </a:lnTo>
                  <a:close/>
                </a:path>
                <a:path w="1584960" h="123190">
                  <a:moveTo>
                    <a:pt x="193998" y="22936"/>
                  </a:moveTo>
                  <a:lnTo>
                    <a:pt x="172778" y="22936"/>
                  </a:lnTo>
                  <a:lnTo>
                    <a:pt x="194114" y="79476"/>
                  </a:lnTo>
                  <a:lnTo>
                    <a:pt x="216208" y="79476"/>
                  </a:lnTo>
                  <a:lnTo>
                    <a:pt x="193998" y="22936"/>
                  </a:lnTo>
                  <a:close/>
                </a:path>
                <a:path w="1584960" h="123190">
                  <a:moveTo>
                    <a:pt x="266096" y="1955"/>
                  </a:moveTo>
                  <a:lnTo>
                    <a:pt x="245294" y="1955"/>
                  </a:lnTo>
                  <a:lnTo>
                    <a:pt x="245294" y="120548"/>
                  </a:lnTo>
                  <a:lnTo>
                    <a:pt x="266096" y="120548"/>
                  </a:lnTo>
                  <a:lnTo>
                    <a:pt x="266096" y="68808"/>
                  </a:lnTo>
                  <a:lnTo>
                    <a:pt x="348595" y="68808"/>
                  </a:lnTo>
                  <a:lnTo>
                    <a:pt x="348595" y="50495"/>
                  </a:lnTo>
                  <a:lnTo>
                    <a:pt x="266096" y="50495"/>
                  </a:lnTo>
                  <a:lnTo>
                    <a:pt x="266096" y="1955"/>
                  </a:lnTo>
                  <a:close/>
                </a:path>
                <a:path w="1584960" h="123190">
                  <a:moveTo>
                    <a:pt x="348595" y="68808"/>
                  </a:moveTo>
                  <a:lnTo>
                    <a:pt x="327793" y="68808"/>
                  </a:lnTo>
                  <a:lnTo>
                    <a:pt x="327793" y="120548"/>
                  </a:lnTo>
                  <a:lnTo>
                    <a:pt x="348595" y="120548"/>
                  </a:lnTo>
                  <a:lnTo>
                    <a:pt x="348595" y="68808"/>
                  </a:lnTo>
                  <a:close/>
                </a:path>
                <a:path w="1584960" h="123190">
                  <a:moveTo>
                    <a:pt x="348595" y="1955"/>
                  </a:moveTo>
                  <a:lnTo>
                    <a:pt x="327793" y="1955"/>
                  </a:lnTo>
                  <a:lnTo>
                    <a:pt x="327793" y="50495"/>
                  </a:lnTo>
                  <a:lnTo>
                    <a:pt x="348595" y="50495"/>
                  </a:lnTo>
                  <a:lnTo>
                    <a:pt x="348595" y="1955"/>
                  </a:lnTo>
                  <a:close/>
                </a:path>
                <a:path w="1584960" h="123190">
                  <a:moveTo>
                    <a:pt x="394585" y="1955"/>
                  </a:moveTo>
                  <a:lnTo>
                    <a:pt x="373782" y="1955"/>
                  </a:lnTo>
                  <a:lnTo>
                    <a:pt x="373782" y="120548"/>
                  </a:lnTo>
                  <a:lnTo>
                    <a:pt x="394585" y="120548"/>
                  </a:lnTo>
                  <a:lnTo>
                    <a:pt x="394585" y="82677"/>
                  </a:lnTo>
                  <a:lnTo>
                    <a:pt x="404897" y="70586"/>
                  </a:lnTo>
                  <a:lnTo>
                    <a:pt x="429024" y="70586"/>
                  </a:lnTo>
                  <a:lnTo>
                    <a:pt x="419029" y="58496"/>
                  </a:lnTo>
                  <a:lnTo>
                    <a:pt x="394585" y="58496"/>
                  </a:lnTo>
                  <a:lnTo>
                    <a:pt x="394585" y="1955"/>
                  </a:lnTo>
                  <a:close/>
                </a:path>
                <a:path w="1584960" h="123190">
                  <a:moveTo>
                    <a:pt x="429024" y="70586"/>
                  </a:moveTo>
                  <a:lnTo>
                    <a:pt x="404897" y="70586"/>
                  </a:lnTo>
                  <a:lnTo>
                    <a:pt x="444724" y="120548"/>
                  </a:lnTo>
                  <a:lnTo>
                    <a:pt x="470327" y="120548"/>
                  </a:lnTo>
                  <a:lnTo>
                    <a:pt x="429024" y="70586"/>
                  </a:lnTo>
                  <a:close/>
                </a:path>
                <a:path w="1584960" h="123190">
                  <a:moveTo>
                    <a:pt x="466771" y="1955"/>
                  </a:moveTo>
                  <a:lnTo>
                    <a:pt x="440990" y="1955"/>
                  </a:lnTo>
                  <a:lnTo>
                    <a:pt x="394585" y="58496"/>
                  </a:lnTo>
                  <a:lnTo>
                    <a:pt x="419029" y="58496"/>
                  </a:lnTo>
                  <a:lnTo>
                    <a:pt x="418588" y="57962"/>
                  </a:lnTo>
                  <a:lnTo>
                    <a:pt x="466771" y="1955"/>
                  </a:lnTo>
                  <a:close/>
                </a:path>
                <a:path w="1584960" h="123190">
                  <a:moveTo>
                    <a:pt x="533285" y="20269"/>
                  </a:moveTo>
                  <a:lnTo>
                    <a:pt x="512483" y="20269"/>
                  </a:lnTo>
                  <a:lnTo>
                    <a:pt x="512483" y="120548"/>
                  </a:lnTo>
                  <a:lnTo>
                    <a:pt x="533285" y="120548"/>
                  </a:lnTo>
                  <a:lnTo>
                    <a:pt x="533285" y="20269"/>
                  </a:lnTo>
                  <a:close/>
                </a:path>
                <a:path w="1584960" h="123190">
                  <a:moveTo>
                    <a:pt x="611620" y="69519"/>
                  </a:moveTo>
                  <a:lnTo>
                    <a:pt x="568948" y="69519"/>
                  </a:lnTo>
                  <a:lnTo>
                    <a:pt x="568948" y="85521"/>
                  </a:lnTo>
                  <a:lnTo>
                    <a:pt x="611620" y="85521"/>
                  </a:lnTo>
                  <a:lnTo>
                    <a:pt x="611620" y="69519"/>
                  </a:lnTo>
                  <a:close/>
                </a:path>
                <a:path w="1584960" h="123190">
                  <a:moveTo>
                    <a:pt x="569201" y="1955"/>
                  </a:moveTo>
                  <a:lnTo>
                    <a:pt x="476567" y="1955"/>
                  </a:lnTo>
                  <a:lnTo>
                    <a:pt x="476567" y="20269"/>
                  </a:lnTo>
                  <a:lnTo>
                    <a:pt x="569201" y="20269"/>
                  </a:lnTo>
                  <a:lnTo>
                    <a:pt x="569201" y="1955"/>
                  </a:lnTo>
                  <a:close/>
                </a:path>
                <a:path w="1584960" h="123190">
                  <a:moveTo>
                    <a:pt x="732845" y="1955"/>
                  </a:moveTo>
                  <a:lnTo>
                    <a:pt x="629544" y="1955"/>
                  </a:lnTo>
                  <a:lnTo>
                    <a:pt x="629544" y="120548"/>
                  </a:lnTo>
                  <a:lnTo>
                    <a:pt x="650346" y="120548"/>
                  </a:lnTo>
                  <a:lnTo>
                    <a:pt x="650346" y="20269"/>
                  </a:lnTo>
                  <a:lnTo>
                    <a:pt x="732845" y="20269"/>
                  </a:lnTo>
                  <a:lnTo>
                    <a:pt x="732845" y="1955"/>
                  </a:lnTo>
                  <a:close/>
                </a:path>
                <a:path w="1584960" h="123190">
                  <a:moveTo>
                    <a:pt x="732845" y="20269"/>
                  </a:moveTo>
                  <a:lnTo>
                    <a:pt x="712043" y="20269"/>
                  </a:lnTo>
                  <a:lnTo>
                    <a:pt x="712043" y="120548"/>
                  </a:lnTo>
                  <a:lnTo>
                    <a:pt x="732845" y="120548"/>
                  </a:lnTo>
                  <a:lnTo>
                    <a:pt x="732845" y="20269"/>
                  </a:lnTo>
                  <a:close/>
                </a:path>
                <a:path w="1584960" h="123190">
                  <a:moveTo>
                    <a:pt x="839287" y="1955"/>
                  </a:moveTo>
                  <a:lnTo>
                    <a:pt x="758032" y="1955"/>
                  </a:lnTo>
                  <a:lnTo>
                    <a:pt x="758032" y="120548"/>
                  </a:lnTo>
                  <a:lnTo>
                    <a:pt x="839287" y="120548"/>
                  </a:lnTo>
                  <a:lnTo>
                    <a:pt x="839287" y="102235"/>
                  </a:lnTo>
                  <a:lnTo>
                    <a:pt x="778835" y="102235"/>
                  </a:lnTo>
                  <a:lnTo>
                    <a:pt x="778835" y="69341"/>
                  </a:lnTo>
                  <a:lnTo>
                    <a:pt x="838042" y="69341"/>
                  </a:lnTo>
                  <a:lnTo>
                    <a:pt x="838042" y="51028"/>
                  </a:lnTo>
                  <a:lnTo>
                    <a:pt x="778835" y="51028"/>
                  </a:lnTo>
                  <a:lnTo>
                    <a:pt x="778835" y="20269"/>
                  </a:lnTo>
                  <a:lnTo>
                    <a:pt x="839287" y="20269"/>
                  </a:lnTo>
                  <a:lnTo>
                    <a:pt x="839287" y="1955"/>
                  </a:lnTo>
                  <a:close/>
                </a:path>
                <a:path w="1584960" h="123190">
                  <a:moveTo>
                    <a:pt x="909722" y="20269"/>
                  </a:moveTo>
                  <a:lnTo>
                    <a:pt x="888919" y="20269"/>
                  </a:lnTo>
                  <a:lnTo>
                    <a:pt x="888919" y="120548"/>
                  </a:lnTo>
                  <a:lnTo>
                    <a:pt x="909722" y="120548"/>
                  </a:lnTo>
                  <a:lnTo>
                    <a:pt x="909722" y="20269"/>
                  </a:lnTo>
                  <a:close/>
                </a:path>
                <a:path w="1584960" h="123190">
                  <a:moveTo>
                    <a:pt x="945638" y="1955"/>
                  </a:moveTo>
                  <a:lnTo>
                    <a:pt x="853004" y="1955"/>
                  </a:lnTo>
                  <a:lnTo>
                    <a:pt x="853004" y="20269"/>
                  </a:lnTo>
                  <a:lnTo>
                    <a:pt x="945638" y="20269"/>
                  </a:lnTo>
                  <a:lnTo>
                    <a:pt x="945638" y="1955"/>
                  </a:lnTo>
                  <a:close/>
                </a:path>
                <a:path w="1584960" h="123190">
                  <a:moveTo>
                    <a:pt x="1044520" y="1955"/>
                  </a:moveTo>
                  <a:lnTo>
                    <a:pt x="963265" y="1955"/>
                  </a:lnTo>
                  <a:lnTo>
                    <a:pt x="963265" y="120548"/>
                  </a:lnTo>
                  <a:lnTo>
                    <a:pt x="1044520" y="120548"/>
                  </a:lnTo>
                  <a:lnTo>
                    <a:pt x="1044520" y="102235"/>
                  </a:lnTo>
                  <a:lnTo>
                    <a:pt x="984068" y="102235"/>
                  </a:lnTo>
                  <a:lnTo>
                    <a:pt x="984068" y="69341"/>
                  </a:lnTo>
                  <a:lnTo>
                    <a:pt x="1043275" y="69341"/>
                  </a:lnTo>
                  <a:lnTo>
                    <a:pt x="1043275" y="51028"/>
                  </a:lnTo>
                  <a:lnTo>
                    <a:pt x="984068" y="51028"/>
                  </a:lnTo>
                  <a:lnTo>
                    <a:pt x="984068" y="20269"/>
                  </a:lnTo>
                  <a:lnTo>
                    <a:pt x="1044520" y="20269"/>
                  </a:lnTo>
                  <a:lnTo>
                    <a:pt x="1044520" y="1955"/>
                  </a:lnTo>
                  <a:close/>
                </a:path>
                <a:path w="1584960" h="123190">
                  <a:moveTo>
                    <a:pt x="1117978" y="1955"/>
                  </a:moveTo>
                  <a:lnTo>
                    <a:pt x="1065883" y="1955"/>
                  </a:lnTo>
                  <a:lnTo>
                    <a:pt x="1065883" y="120548"/>
                  </a:lnTo>
                  <a:lnTo>
                    <a:pt x="1086685" y="120548"/>
                  </a:lnTo>
                  <a:lnTo>
                    <a:pt x="1086685" y="76276"/>
                  </a:lnTo>
                  <a:lnTo>
                    <a:pt x="1117978" y="76276"/>
                  </a:lnTo>
                  <a:lnTo>
                    <a:pt x="1151835" y="57962"/>
                  </a:lnTo>
                  <a:lnTo>
                    <a:pt x="1086685" y="57962"/>
                  </a:lnTo>
                  <a:lnTo>
                    <a:pt x="1086685" y="20269"/>
                  </a:lnTo>
                  <a:lnTo>
                    <a:pt x="1151873" y="20269"/>
                  </a:lnTo>
                  <a:lnTo>
                    <a:pt x="1150838" y="18280"/>
                  </a:lnTo>
                  <a:lnTo>
                    <a:pt x="1146248" y="12623"/>
                  </a:lnTo>
                  <a:lnTo>
                    <a:pt x="1140614" y="7956"/>
                  </a:lnTo>
                  <a:lnTo>
                    <a:pt x="1134025" y="4622"/>
                  </a:lnTo>
                  <a:lnTo>
                    <a:pt x="1126479" y="2622"/>
                  </a:lnTo>
                  <a:lnTo>
                    <a:pt x="1117978" y="1955"/>
                  </a:lnTo>
                  <a:close/>
                </a:path>
                <a:path w="1584960" h="123190">
                  <a:moveTo>
                    <a:pt x="1151873" y="20269"/>
                  </a:moveTo>
                  <a:lnTo>
                    <a:pt x="1121060" y="20269"/>
                  </a:lnTo>
                  <a:lnTo>
                    <a:pt x="1125919" y="21988"/>
                  </a:lnTo>
                  <a:lnTo>
                    <a:pt x="1133506" y="28862"/>
                  </a:lnTo>
                  <a:lnTo>
                    <a:pt x="1135402" y="33426"/>
                  </a:lnTo>
                  <a:lnTo>
                    <a:pt x="1135402" y="44805"/>
                  </a:lnTo>
                  <a:lnTo>
                    <a:pt x="1133506" y="49369"/>
                  </a:lnTo>
                  <a:lnTo>
                    <a:pt x="1125919" y="56244"/>
                  </a:lnTo>
                  <a:lnTo>
                    <a:pt x="1121060" y="57962"/>
                  </a:lnTo>
                  <a:lnTo>
                    <a:pt x="1151835" y="57962"/>
                  </a:lnTo>
                  <a:lnTo>
                    <a:pt x="1154116" y="53562"/>
                  </a:lnTo>
                  <a:lnTo>
                    <a:pt x="1156083" y="46639"/>
                  </a:lnTo>
                  <a:lnTo>
                    <a:pt x="1156738" y="39115"/>
                  </a:lnTo>
                  <a:lnTo>
                    <a:pt x="1156083" y="31526"/>
                  </a:lnTo>
                  <a:lnTo>
                    <a:pt x="1154116" y="24580"/>
                  </a:lnTo>
                  <a:lnTo>
                    <a:pt x="1151873" y="20269"/>
                  </a:lnTo>
                  <a:close/>
                </a:path>
                <a:path w="1584960" h="123190">
                  <a:moveTo>
                    <a:pt x="1255311" y="1955"/>
                  </a:moveTo>
                  <a:lnTo>
                    <a:pt x="1174056" y="1955"/>
                  </a:lnTo>
                  <a:lnTo>
                    <a:pt x="1174056" y="120548"/>
                  </a:lnTo>
                  <a:lnTo>
                    <a:pt x="1226151" y="120548"/>
                  </a:lnTo>
                  <a:lnTo>
                    <a:pt x="1234653" y="119881"/>
                  </a:lnTo>
                  <a:lnTo>
                    <a:pt x="1260045" y="102235"/>
                  </a:lnTo>
                  <a:lnTo>
                    <a:pt x="1194859" y="102235"/>
                  </a:lnTo>
                  <a:lnTo>
                    <a:pt x="1194859" y="64541"/>
                  </a:lnTo>
                  <a:lnTo>
                    <a:pt x="1259963" y="64541"/>
                  </a:lnTo>
                  <a:lnTo>
                    <a:pt x="1259011" y="62718"/>
                  </a:lnTo>
                  <a:lnTo>
                    <a:pt x="1226151" y="46227"/>
                  </a:lnTo>
                  <a:lnTo>
                    <a:pt x="1194859" y="46227"/>
                  </a:lnTo>
                  <a:lnTo>
                    <a:pt x="1194859" y="20269"/>
                  </a:lnTo>
                  <a:lnTo>
                    <a:pt x="1255311" y="20269"/>
                  </a:lnTo>
                  <a:lnTo>
                    <a:pt x="1255311" y="1955"/>
                  </a:lnTo>
                  <a:close/>
                </a:path>
                <a:path w="1584960" h="123190">
                  <a:moveTo>
                    <a:pt x="1259963" y="64541"/>
                  </a:moveTo>
                  <a:lnTo>
                    <a:pt x="1229234" y="64541"/>
                  </a:lnTo>
                  <a:lnTo>
                    <a:pt x="1234093" y="66260"/>
                  </a:lnTo>
                  <a:lnTo>
                    <a:pt x="1241680" y="73135"/>
                  </a:lnTo>
                  <a:lnTo>
                    <a:pt x="1243576" y="77698"/>
                  </a:lnTo>
                  <a:lnTo>
                    <a:pt x="1243576" y="89077"/>
                  </a:lnTo>
                  <a:lnTo>
                    <a:pt x="1241680" y="93641"/>
                  </a:lnTo>
                  <a:lnTo>
                    <a:pt x="1234093" y="100516"/>
                  </a:lnTo>
                  <a:lnTo>
                    <a:pt x="1229234" y="102235"/>
                  </a:lnTo>
                  <a:lnTo>
                    <a:pt x="1260045" y="102235"/>
                  </a:lnTo>
                  <a:lnTo>
                    <a:pt x="1262287" y="97923"/>
                  </a:lnTo>
                  <a:lnTo>
                    <a:pt x="1264252" y="90978"/>
                  </a:lnTo>
                  <a:lnTo>
                    <a:pt x="1264907" y="83388"/>
                  </a:lnTo>
                  <a:lnTo>
                    <a:pt x="1264252" y="75876"/>
                  </a:lnTo>
                  <a:lnTo>
                    <a:pt x="1262287" y="68986"/>
                  </a:lnTo>
                  <a:lnTo>
                    <a:pt x="1259963" y="64541"/>
                  </a:lnTo>
                  <a:close/>
                </a:path>
                <a:path w="1584960" h="123190">
                  <a:moveTo>
                    <a:pt x="1279563" y="97434"/>
                  </a:moveTo>
                  <a:lnTo>
                    <a:pt x="1272095" y="114503"/>
                  </a:lnTo>
                  <a:lnTo>
                    <a:pt x="1274114" y="116636"/>
                  </a:lnTo>
                  <a:lnTo>
                    <a:pt x="1277429" y="118533"/>
                  </a:lnTo>
                  <a:lnTo>
                    <a:pt x="1286675" y="121852"/>
                  </a:lnTo>
                  <a:lnTo>
                    <a:pt x="1291475" y="122681"/>
                  </a:lnTo>
                  <a:lnTo>
                    <a:pt x="1305814" y="122681"/>
                  </a:lnTo>
                  <a:lnTo>
                    <a:pt x="1330057" y="104190"/>
                  </a:lnTo>
                  <a:lnTo>
                    <a:pt x="1289812" y="104190"/>
                  </a:lnTo>
                  <a:lnTo>
                    <a:pt x="1284655" y="101938"/>
                  </a:lnTo>
                  <a:lnTo>
                    <a:pt x="1279563" y="97434"/>
                  </a:lnTo>
                  <a:close/>
                </a:path>
                <a:path w="1584960" h="123190">
                  <a:moveTo>
                    <a:pt x="1293431" y="1955"/>
                  </a:moveTo>
                  <a:lnTo>
                    <a:pt x="1269784" y="1955"/>
                  </a:lnTo>
                  <a:lnTo>
                    <a:pt x="1314411" y="89077"/>
                  </a:lnTo>
                  <a:lnTo>
                    <a:pt x="1311452" y="94767"/>
                  </a:lnTo>
                  <a:lnTo>
                    <a:pt x="1308608" y="98738"/>
                  </a:lnTo>
                  <a:lnTo>
                    <a:pt x="1303274" y="103124"/>
                  </a:lnTo>
                  <a:lnTo>
                    <a:pt x="1299654" y="104190"/>
                  </a:lnTo>
                  <a:lnTo>
                    <a:pt x="1330057" y="104190"/>
                  </a:lnTo>
                  <a:lnTo>
                    <a:pt x="1347033" y="71119"/>
                  </a:lnTo>
                  <a:lnTo>
                    <a:pt x="1326146" y="71119"/>
                  </a:lnTo>
                  <a:lnTo>
                    <a:pt x="1293431" y="1955"/>
                  </a:lnTo>
                  <a:close/>
                </a:path>
                <a:path w="1584960" h="123190">
                  <a:moveTo>
                    <a:pt x="1382509" y="1955"/>
                  </a:moveTo>
                  <a:lnTo>
                    <a:pt x="1358861" y="1955"/>
                  </a:lnTo>
                  <a:lnTo>
                    <a:pt x="1326146" y="71119"/>
                  </a:lnTo>
                  <a:lnTo>
                    <a:pt x="1347033" y="71119"/>
                  </a:lnTo>
                  <a:lnTo>
                    <a:pt x="1382509" y="1955"/>
                  </a:lnTo>
                  <a:close/>
                </a:path>
                <a:path w="1584960" h="123190">
                  <a:moveTo>
                    <a:pt x="1447533" y="1955"/>
                  </a:moveTo>
                  <a:lnTo>
                    <a:pt x="1395437" y="1955"/>
                  </a:lnTo>
                  <a:lnTo>
                    <a:pt x="1395437" y="120548"/>
                  </a:lnTo>
                  <a:lnTo>
                    <a:pt x="1416240" y="120548"/>
                  </a:lnTo>
                  <a:lnTo>
                    <a:pt x="1416240" y="76276"/>
                  </a:lnTo>
                  <a:lnTo>
                    <a:pt x="1447533" y="76276"/>
                  </a:lnTo>
                  <a:lnTo>
                    <a:pt x="1481391" y="57962"/>
                  </a:lnTo>
                  <a:lnTo>
                    <a:pt x="1416240" y="57962"/>
                  </a:lnTo>
                  <a:lnTo>
                    <a:pt x="1416240" y="20269"/>
                  </a:lnTo>
                  <a:lnTo>
                    <a:pt x="1481429" y="20269"/>
                  </a:lnTo>
                  <a:lnTo>
                    <a:pt x="1480394" y="18280"/>
                  </a:lnTo>
                  <a:lnTo>
                    <a:pt x="1475803" y="12623"/>
                  </a:lnTo>
                  <a:lnTo>
                    <a:pt x="1470171" y="7956"/>
                  </a:lnTo>
                  <a:lnTo>
                    <a:pt x="1463582" y="4622"/>
                  </a:lnTo>
                  <a:lnTo>
                    <a:pt x="1456036" y="2622"/>
                  </a:lnTo>
                  <a:lnTo>
                    <a:pt x="1447533" y="1955"/>
                  </a:lnTo>
                  <a:close/>
                </a:path>
                <a:path w="1584960" h="123190">
                  <a:moveTo>
                    <a:pt x="1481429" y="20269"/>
                  </a:moveTo>
                  <a:lnTo>
                    <a:pt x="1450619" y="20269"/>
                  </a:lnTo>
                  <a:lnTo>
                    <a:pt x="1455470" y="21988"/>
                  </a:lnTo>
                  <a:lnTo>
                    <a:pt x="1463065" y="28862"/>
                  </a:lnTo>
                  <a:lnTo>
                    <a:pt x="1464957" y="33426"/>
                  </a:lnTo>
                  <a:lnTo>
                    <a:pt x="1464957" y="44805"/>
                  </a:lnTo>
                  <a:lnTo>
                    <a:pt x="1463065" y="49369"/>
                  </a:lnTo>
                  <a:lnTo>
                    <a:pt x="1455470" y="56244"/>
                  </a:lnTo>
                  <a:lnTo>
                    <a:pt x="1450619" y="57962"/>
                  </a:lnTo>
                  <a:lnTo>
                    <a:pt x="1481391" y="57962"/>
                  </a:lnTo>
                  <a:lnTo>
                    <a:pt x="1483672" y="53562"/>
                  </a:lnTo>
                  <a:lnTo>
                    <a:pt x="1485638" y="46639"/>
                  </a:lnTo>
                  <a:lnTo>
                    <a:pt x="1486293" y="39115"/>
                  </a:lnTo>
                  <a:lnTo>
                    <a:pt x="1485638" y="31526"/>
                  </a:lnTo>
                  <a:lnTo>
                    <a:pt x="1483672" y="24580"/>
                  </a:lnTo>
                  <a:lnTo>
                    <a:pt x="1481429" y="20269"/>
                  </a:lnTo>
                  <a:close/>
                </a:path>
                <a:path w="1584960" h="123190">
                  <a:moveTo>
                    <a:pt x="1584871" y="1955"/>
                  </a:moveTo>
                  <a:lnTo>
                    <a:pt x="1503616" y="1955"/>
                  </a:lnTo>
                  <a:lnTo>
                    <a:pt x="1503616" y="120548"/>
                  </a:lnTo>
                  <a:lnTo>
                    <a:pt x="1524419" y="120548"/>
                  </a:lnTo>
                  <a:lnTo>
                    <a:pt x="1524419" y="20269"/>
                  </a:lnTo>
                  <a:lnTo>
                    <a:pt x="1584871" y="20269"/>
                  </a:lnTo>
                  <a:lnTo>
                    <a:pt x="1584871" y="1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0" y="4820653"/>
              <a:ext cx="1374442" cy="240978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700507" y="6154471"/>
              <a:ext cx="6755892" cy="21142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030708" y="6256071"/>
              <a:ext cx="6425730" cy="16692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6917955" y="0"/>
                  </a:moveTo>
                  <a:lnTo>
                    <a:pt x="0" y="0"/>
                  </a:lnTo>
                  <a:lnTo>
                    <a:pt x="0" y="438998"/>
                  </a:lnTo>
                  <a:lnTo>
                    <a:pt x="18328259" y="8428342"/>
                  </a:lnTo>
                  <a:lnTo>
                    <a:pt x="9024260" y="13716000"/>
                  </a:lnTo>
                  <a:lnTo>
                    <a:pt x="15338626" y="13716000"/>
                  </a:lnTo>
                  <a:lnTo>
                    <a:pt x="19456400" y="11390421"/>
                  </a:lnTo>
                  <a:lnTo>
                    <a:pt x="19456400" y="5418772"/>
                  </a:lnTo>
                  <a:lnTo>
                    <a:pt x="6917955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29876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4"/>
                  </a:lnTo>
                  <a:lnTo>
                    <a:pt x="10652" y="66993"/>
                  </a:lnTo>
                  <a:lnTo>
                    <a:pt x="25404" y="109423"/>
                  </a:lnTo>
                  <a:lnTo>
                    <a:pt x="45345" y="149134"/>
                  </a:lnTo>
                  <a:lnTo>
                    <a:pt x="70062" y="185713"/>
                  </a:lnTo>
                  <a:lnTo>
                    <a:pt x="99144" y="218749"/>
                  </a:lnTo>
                  <a:lnTo>
                    <a:pt x="132181" y="247831"/>
                  </a:lnTo>
                  <a:lnTo>
                    <a:pt x="168760" y="272548"/>
                  </a:lnTo>
                  <a:lnTo>
                    <a:pt x="208470" y="292488"/>
                  </a:lnTo>
                  <a:lnTo>
                    <a:pt x="250901" y="307241"/>
                  </a:lnTo>
                  <a:lnTo>
                    <a:pt x="295640" y="316394"/>
                  </a:lnTo>
                  <a:lnTo>
                    <a:pt x="342276" y="319536"/>
                  </a:lnTo>
                  <a:lnTo>
                    <a:pt x="389002" y="316394"/>
                  </a:lnTo>
                  <a:lnTo>
                    <a:pt x="433799" y="307241"/>
                  </a:lnTo>
                  <a:lnTo>
                    <a:pt x="476261" y="292488"/>
                  </a:lnTo>
                  <a:lnTo>
                    <a:pt x="515981" y="272548"/>
                  </a:lnTo>
                  <a:lnTo>
                    <a:pt x="552552" y="247831"/>
                  </a:lnTo>
                  <a:lnTo>
                    <a:pt x="585567" y="218749"/>
                  </a:lnTo>
                  <a:lnTo>
                    <a:pt x="614619" y="185713"/>
                  </a:lnTo>
                  <a:lnTo>
                    <a:pt x="639301" y="149134"/>
                  </a:lnTo>
                  <a:lnTo>
                    <a:pt x="659207" y="109423"/>
                  </a:lnTo>
                  <a:lnTo>
                    <a:pt x="673929" y="66993"/>
                  </a:lnTo>
                  <a:lnTo>
                    <a:pt x="683061" y="22254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13067" y="73163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90"/>
                  </a:lnTo>
                  <a:lnTo>
                    <a:pt x="133824" y="56207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5"/>
                  </a:lnTo>
                  <a:lnTo>
                    <a:pt x="12295" y="237045"/>
                  </a:lnTo>
                  <a:lnTo>
                    <a:pt x="3142" y="281785"/>
                  </a:lnTo>
                  <a:lnTo>
                    <a:pt x="0" y="328421"/>
                  </a:lnTo>
                  <a:lnTo>
                    <a:pt x="3142" y="375058"/>
                  </a:lnTo>
                  <a:lnTo>
                    <a:pt x="12295" y="419797"/>
                  </a:lnTo>
                  <a:lnTo>
                    <a:pt x="27047" y="462227"/>
                  </a:lnTo>
                  <a:lnTo>
                    <a:pt x="46988" y="501938"/>
                  </a:lnTo>
                  <a:lnTo>
                    <a:pt x="71705" y="538517"/>
                  </a:lnTo>
                  <a:lnTo>
                    <a:pt x="100787" y="571553"/>
                  </a:lnTo>
                  <a:lnTo>
                    <a:pt x="133824" y="600635"/>
                  </a:lnTo>
                  <a:lnTo>
                    <a:pt x="170403" y="625352"/>
                  </a:lnTo>
                  <a:lnTo>
                    <a:pt x="210113" y="645292"/>
                  </a:lnTo>
                  <a:lnTo>
                    <a:pt x="243332" y="656842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28234" y="1801365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8"/>
                  </a:lnTo>
                  <a:lnTo>
                    <a:pt x="133824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4" y="616133"/>
                  </a:lnTo>
                  <a:lnTo>
                    <a:pt x="170403" y="640850"/>
                  </a:lnTo>
                  <a:lnTo>
                    <a:pt x="210113" y="660791"/>
                  </a:lnTo>
                  <a:lnTo>
                    <a:pt x="252544" y="675543"/>
                  </a:lnTo>
                  <a:lnTo>
                    <a:pt x="297283" y="684696"/>
                  </a:lnTo>
                  <a:lnTo>
                    <a:pt x="343919" y="687838"/>
                  </a:lnTo>
                  <a:lnTo>
                    <a:pt x="390645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24106" y="12940625"/>
              <a:ext cx="194945" cy="262890"/>
            </a:xfrm>
            <a:custGeom>
              <a:avLst/>
              <a:gdLst/>
              <a:ahLst/>
              <a:cxnLst/>
              <a:rect l="l" t="t" r="r" b="b"/>
              <a:pathLst>
                <a:path w="194944" h="262890">
                  <a:moveTo>
                    <a:pt x="97536" y="0"/>
                  </a:moveTo>
                  <a:lnTo>
                    <a:pt x="55768" y="6334"/>
                  </a:lnTo>
                  <a:lnTo>
                    <a:pt x="21812" y="24669"/>
                  </a:lnTo>
                  <a:lnTo>
                    <a:pt x="4191" y="66674"/>
                  </a:lnTo>
                  <a:lnTo>
                    <a:pt x="5095" y="77604"/>
                  </a:lnTo>
                  <a:lnTo>
                    <a:pt x="26646" y="111371"/>
                  </a:lnTo>
                  <a:lnTo>
                    <a:pt x="57150" y="126872"/>
                  </a:lnTo>
                  <a:lnTo>
                    <a:pt x="45291" y="131611"/>
                  </a:lnTo>
                  <a:lnTo>
                    <a:pt x="9001" y="161353"/>
                  </a:lnTo>
                  <a:lnTo>
                    <a:pt x="0" y="192785"/>
                  </a:lnTo>
                  <a:lnTo>
                    <a:pt x="1762" y="208287"/>
                  </a:lnTo>
                  <a:lnTo>
                    <a:pt x="28194" y="244220"/>
                  </a:lnTo>
                  <a:lnTo>
                    <a:pt x="77771" y="261365"/>
                  </a:lnTo>
                  <a:lnTo>
                    <a:pt x="97536" y="262508"/>
                  </a:lnTo>
                  <a:lnTo>
                    <a:pt x="117276" y="261365"/>
                  </a:lnTo>
                  <a:lnTo>
                    <a:pt x="166497" y="244220"/>
                  </a:lnTo>
                  <a:lnTo>
                    <a:pt x="187011" y="222884"/>
                  </a:lnTo>
                  <a:lnTo>
                    <a:pt x="97536" y="222884"/>
                  </a:lnTo>
                  <a:lnTo>
                    <a:pt x="86748" y="222265"/>
                  </a:lnTo>
                  <a:lnTo>
                    <a:pt x="48672" y="201548"/>
                  </a:lnTo>
                  <a:lnTo>
                    <a:pt x="44958" y="187070"/>
                  </a:lnTo>
                  <a:lnTo>
                    <a:pt x="44965" y="178927"/>
                  </a:lnTo>
                  <a:lnTo>
                    <a:pt x="48387" y="171830"/>
                  </a:lnTo>
                  <a:lnTo>
                    <a:pt x="55245" y="165734"/>
                  </a:lnTo>
                  <a:lnTo>
                    <a:pt x="62103" y="159384"/>
                  </a:lnTo>
                  <a:lnTo>
                    <a:pt x="69215" y="154939"/>
                  </a:lnTo>
                  <a:lnTo>
                    <a:pt x="76581" y="152399"/>
                  </a:lnTo>
                  <a:lnTo>
                    <a:pt x="83947" y="149605"/>
                  </a:lnTo>
                  <a:lnTo>
                    <a:pt x="90932" y="147827"/>
                  </a:lnTo>
                  <a:lnTo>
                    <a:pt x="97536" y="147065"/>
                  </a:lnTo>
                  <a:lnTo>
                    <a:pt x="172625" y="147065"/>
                  </a:lnTo>
                  <a:lnTo>
                    <a:pt x="169759" y="144375"/>
                  </a:lnTo>
                  <a:lnTo>
                    <a:pt x="160115" y="137445"/>
                  </a:lnTo>
                  <a:lnTo>
                    <a:pt x="149375" y="131611"/>
                  </a:lnTo>
                  <a:lnTo>
                    <a:pt x="137541" y="126872"/>
                  </a:lnTo>
                  <a:lnTo>
                    <a:pt x="160877" y="116681"/>
                  </a:lnTo>
                  <a:lnTo>
                    <a:pt x="169980" y="109346"/>
                  </a:lnTo>
                  <a:lnTo>
                    <a:pt x="97536" y="109346"/>
                  </a:lnTo>
                  <a:lnTo>
                    <a:pt x="90678" y="108076"/>
                  </a:lnTo>
                  <a:lnTo>
                    <a:pt x="52324" y="87375"/>
                  </a:lnTo>
                  <a:lnTo>
                    <a:pt x="49149" y="80898"/>
                  </a:lnTo>
                  <a:lnTo>
                    <a:pt x="49149" y="73532"/>
                  </a:lnTo>
                  <a:lnTo>
                    <a:pt x="78105" y="41909"/>
                  </a:lnTo>
                  <a:lnTo>
                    <a:pt x="97536" y="39623"/>
                  </a:lnTo>
                  <a:lnTo>
                    <a:pt x="184123" y="39623"/>
                  </a:lnTo>
                  <a:lnTo>
                    <a:pt x="182499" y="36575"/>
                  </a:lnTo>
                  <a:lnTo>
                    <a:pt x="146494" y="8953"/>
                  </a:lnTo>
                  <a:lnTo>
                    <a:pt x="106203" y="261"/>
                  </a:lnTo>
                  <a:lnTo>
                    <a:pt x="97536" y="0"/>
                  </a:lnTo>
                  <a:close/>
                </a:path>
                <a:path w="194944" h="262890">
                  <a:moveTo>
                    <a:pt x="172625" y="147065"/>
                  </a:moveTo>
                  <a:lnTo>
                    <a:pt x="97536" y="147065"/>
                  </a:lnTo>
                  <a:lnTo>
                    <a:pt x="105965" y="148566"/>
                  </a:lnTo>
                  <a:lnTo>
                    <a:pt x="114490" y="151161"/>
                  </a:lnTo>
                  <a:lnTo>
                    <a:pt x="148615" y="178942"/>
                  </a:lnTo>
                  <a:lnTo>
                    <a:pt x="149733" y="187070"/>
                  </a:lnTo>
                  <a:lnTo>
                    <a:pt x="148780" y="194690"/>
                  </a:lnTo>
                  <a:lnTo>
                    <a:pt x="117633" y="220408"/>
                  </a:lnTo>
                  <a:lnTo>
                    <a:pt x="97536" y="222884"/>
                  </a:lnTo>
                  <a:lnTo>
                    <a:pt x="187011" y="222884"/>
                  </a:lnTo>
                  <a:lnTo>
                    <a:pt x="187642" y="222027"/>
                  </a:lnTo>
                  <a:lnTo>
                    <a:pt x="192928" y="208287"/>
                  </a:lnTo>
                  <a:lnTo>
                    <a:pt x="194691" y="192785"/>
                  </a:lnTo>
                  <a:lnTo>
                    <a:pt x="193667" y="181546"/>
                  </a:lnTo>
                  <a:lnTo>
                    <a:pt x="190595" y="171068"/>
                  </a:lnTo>
                  <a:lnTo>
                    <a:pt x="185475" y="161353"/>
                  </a:lnTo>
                  <a:lnTo>
                    <a:pt x="178308" y="152399"/>
                  </a:lnTo>
                  <a:lnTo>
                    <a:pt x="172625" y="147065"/>
                  </a:lnTo>
                  <a:close/>
                </a:path>
                <a:path w="194944" h="262890">
                  <a:moveTo>
                    <a:pt x="184123" y="39623"/>
                  </a:moveTo>
                  <a:lnTo>
                    <a:pt x="97536" y="39623"/>
                  </a:lnTo>
                  <a:lnTo>
                    <a:pt x="107537" y="40195"/>
                  </a:lnTo>
                  <a:lnTo>
                    <a:pt x="116586" y="41909"/>
                  </a:lnTo>
                  <a:lnTo>
                    <a:pt x="145542" y="73532"/>
                  </a:lnTo>
                  <a:lnTo>
                    <a:pt x="145542" y="80898"/>
                  </a:lnTo>
                  <a:lnTo>
                    <a:pt x="110998" y="106425"/>
                  </a:lnTo>
                  <a:lnTo>
                    <a:pt x="97536" y="109346"/>
                  </a:lnTo>
                  <a:lnTo>
                    <a:pt x="169980" y="109346"/>
                  </a:lnTo>
                  <a:lnTo>
                    <a:pt x="177546" y="103250"/>
                  </a:lnTo>
                  <a:lnTo>
                    <a:pt x="187547" y="86582"/>
                  </a:lnTo>
                  <a:lnTo>
                    <a:pt x="190881" y="66674"/>
                  </a:lnTo>
                  <a:lnTo>
                    <a:pt x="190357" y="58507"/>
                  </a:lnTo>
                  <a:lnTo>
                    <a:pt x="188785" y="50768"/>
                  </a:lnTo>
                  <a:lnTo>
                    <a:pt x="186166" y="43457"/>
                  </a:lnTo>
                  <a:lnTo>
                    <a:pt x="184123" y="39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503" y="0"/>
              <a:ext cx="4636896" cy="21678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193515"/>
              <a:ext cx="9006205" cy="5522595"/>
            </a:xfrm>
            <a:custGeom>
              <a:avLst/>
              <a:gdLst/>
              <a:ahLst/>
              <a:cxnLst/>
              <a:rect l="l" t="t" r="r" b="b"/>
              <a:pathLst>
                <a:path w="9006205" h="5522594">
                  <a:moveTo>
                    <a:pt x="0" y="0"/>
                  </a:moveTo>
                  <a:lnTo>
                    <a:pt x="0" y="1240171"/>
                  </a:lnTo>
                  <a:lnTo>
                    <a:pt x="7220356" y="4402293"/>
                  </a:lnTo>
                  <a:lnTo>
                    <a:pt x="5258485" y="5522484"/>
                  </a:lnTo>
                  <a:lnTo>
                    <a:pt x="7544614" y="5522484"/>
                  </a:lnTo>
                  <a:lnTo>
                    <a:pt x="9005976" y="4693288"/>
                  </a:lnTo>
                  <a:lnTo>
                    <a:pt x="9005976" y="3910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974" y="8985770"/>
              <a:ext cx="2512529" cy="25125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6990" y="1071336"/>
              <a:ext cx="12161837" cy="13341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9518" y="3239223"/>
              <a:ext cx="6351308" cy="6892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940" y="3239223"/>
              <a:ext cx="3329152" cy="6892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00562" y="3239223"/>
              <a:ext cx="7717904" cy="6892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9160" y="6062167"/>
              <a:ext cx="2402713" cy="24904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57984" y="6074791"/>
              <a:ext cx="2162098" cy="20106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4031" y="6072504"/>
              <a:ext cx="2519768" cy="20624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52251" y="5947791"/>
              <a:ext cx="1863674" cy="2013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450" y="12506188"/>
              <a:ext cx="9819614" cy="3499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118234" y="5935094"/>
              <a:ext cx="1440586" cy="6632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128292" y="6722486"/>
              <a:ext cx="1172845" cy="194945"/>
            </a:xfrm>
            <a:custGeom>
              <a:avLst/>
              <a:gdLst/>
              <a:ahLst/>
              <a:cxnLst/>
              <a:rect l="l" t="t" r="r" b="b"/>
              <a:pathLst>
                <a:path w="1172844" h="194945">
                  <a:moveTo>
                    <a:pt x="27203" y="0"/>
                  </a:moveTo>
                  <a:lnTo>
                    <a:pt x="0" y="0"/>
                  </a:lnTo>
                  <a:lnTo>
                    <a:pt x="0" y="152476"/>
                  </a:lnTo>
                  <a:lnTo>
                    <a:pt x="18973" y="152476"/>
                  </a:lnTo>
                  <a:lnTo>
                    <a:pt x="18973" y="26974"/>
                  </a:lnTo>
                  <a:lnTo>
                    <a:pt x="38326" y="26974"/>
                  </a:lnTo>
                  <a:lnTo>
                    <a:pt x="27203" y="0"/>
                  </a:lnTo>
                  <a:close/>
                </a:path>
                <a:path w="1172844" h="194945">
                  <a:moveTo>
                    <a:pt x="38326" y="26974"/>
                  </a:moveTo>
                  <a:lnTo>
                    <a:pt x="18973" y="26974"/>
                  </a:lnTo>
                  <a:lnTo>
                    <a:pt x="70637" y="152476"/>
                  </a:lnTo>
                  <a:lnTo>
                    <a:pt x="78409" y="152476"/>
                  </a:lnTo>
                  <a:lnTo>
                    <a:pt x="94005" y="114757"/>
                  </a:lnTo>
                  <a:lnTo>
                    <a:pt x="74523" y="114757"/>
                  </a:lnTo>
                  <a:lnTo>
                    <a:pt x="38326" y="26974"/>
                  </a:lnTo>
                  <a:close/>
                </a:path>
                <a:path w="1172844" h="194945">
                  <a:moveTo>
                    <a:pt x="149275" y="26974"/>
                  </a:moveTo>
                  <a:lnTo>
                    <a:pt x="130302" y="26974"/>
                  </a:lnTo>
                  <a:lnTo>
                    <a:pt x="130302" y="152476"/>
                  </a:lnTo>
                  <a:lnTo>
                    <a:pt x="149275" y="152476"/>
                  </a:lnTo>
                  <a:lnTo>
                    <a:pt x="149275" y="26974"/>
                  </a:lnTo>
                  <a:close/>
                </a:path>
                <a:path w="1172844" h="194945">
                  <a:moveTo>
                    <a:pt x="149275" y="0"/>
                  </a:moveTo>
                  <a:lnTo>
                    <a:pt x="122072" y="0"/>
                  </a:lnTo>
                  <a:lnTo>
                    <a:pt x="74523" y="114757"/>
                  </a:lnTo>
                  <a:lnTo>
                    <a:pt x="94005" y="114757"/>
                  </a:lnTo>
                  <a:lnTo>
                    <a:pt x="130302" y="26974"/>
                  </a:lnTo>
                  <a:lnTo>
                    <a:pt x="149275" y="26974"/>
                  </a:lnTo>
                  <a:lnTo>
                    <a:pt x="149275" y="0"/>
                  </a:lnTo>
                  <a:close/>
                </a:path>
                <a:path w="1172844" h="194945">
                  <a:moveTo>
                    <a:pt x="311946" y="0"/>
                  </a:moveTo>
                  <a:lnTo>
                    <a:pt x="218677" y="0"/>
                  </a:lnTo>
                  <a:lnTo>
                    <a:pt x="209304" y="76580"/>
                  </a:lnTo>
                  <a:lnTo>
                    <a:pt x="207590" y="88411"/>
                  </a:lnTo>
                  <a:lnTo>
                    <a:pt x="194293" y="129616"/>
                  </a:lnTo>
                  <a:lnTo>
                    <a:pt x="174329" y="137159"/>
                  </a:lnTo>
                  <a:lnTo>
                    <a:pt x="174329" y="180594"/>
                  </a:lnTo>
                  <a:lnTo>
                    <a:pt x="193302" y="180594"/>
                  </a:lnTo>
                  <a:lnTo>
                    <a:pt x="193302" y="152476"/>
                  </a:lnTo>
                  <a:lnTo>
                    <a:pt x="325890" y="152476"/>
                  </a:lnTo>
                  <a:lnTo>
                    <a:pt x="325890" y="135559"/>
                  </a:lnTo>
                  <a:lnTo>
                    <a:pt x="204732" y="135559"/>
                  </a:lnTo>
                  <a:lnTo>
                    <a:pt x="212962" y="126901"/>
                  </a:lnTo>
                  <a:lnTo>
                    <a:pt x="219591" y="114414"/>
                  </a:lnTo>
                  <a:lnTo>
                    <a:pt x="224621" y="98097"/>
                  </a:lnTo>
                  <a:lnTo>
                    <a:pt x="228050" y="77952"/>
                  </a:lnTo>
                  <a:lnTo>
                    <a:pt x="235593" y="16916"/>
                  </a:lnTo>
                  <a:lnTo>
                    <a:pt x="311946" y="16916"/>
                  </a:lnTo>
                  <a:lnTo>
                    <a:pt x="311946" y="0"/>
                  </a:lnTo>
                  <a:close/>
                </a:path>
                <a:path w="1172844" h="194945">
                  <a:moveTo>
                    <a:pt x="325890" y="152476"/>
                  </a:moveTo>
                  <a:lnTo>
                    <a:pt x="306917" y="152476"/>
                  </a:lnTo>
                  <a:lnTo>
                    <a:pt x="306917" y="180594"/>
                  </a:lnTo>
                  <a:lnTo>
                    <a:pt x="325890" y="180594"/>
                  </a:lnTo>
                  <a:lnTo>
                    <a:pt x="325890" y="152476"/>
                  </a:lnTo>
                  <a:close/>
                </a:path>
                <a:path w="1172844" h="194945">
                  <a:moveTo>
                    <a:pt x="311946" y="16916"/>
                  </a:moveTo>
                  <a:lnTo>
                    <a:pt x="292972" y="16916"/>
                  </a:lnTo>
                  <a:lnTo>
                    <a:pt x="292972" y="135559"/>
                  </a:lnTo>
                  <a:lnTo>
                    <a:pt x="311946" y="135559"/>
                  </a:lnTo>
                  <a:lnTo>
                    <a:pt x="311946" y="16916"/>
                  </a:lnTo>
                  <a:close/>
                </a:path>
                <a:path w="1172844" h="194945">
                  <a:moveTo>
                    <a:pt x="369017" y="0"/>
                  </a:moveTo>
                  <a:lnTo>
                    <a:pt x="350043" y="0"/>
                  </a:lnTo>
                  <a:lnTo>
                    <a:pt x="350043" y="152476"/>
                  </a:lnTo>
                  <a:lnTo>
                    <a:pt x="472116" y="152476"/>
                  </a:lnTo>
                  <a:lnTo>
                    <a:pt x="472116" y="180594"/>
                  </a:lnTo>
                  <a:lnTo>
                    <a:pt x="491089" y="180594"/>
                  </a:lnTo>
                  <a:lnTo>
                    <a:pt x="491089" y="135559"/>
                  </a:lnTo>
                  <a:lnTo>
                    <a:pt x="369017" y="135559"/>
                  </a:lnTo>
                  <a:lnTo>
                    <a:pt x="369017" y="0"/>
                  </a:lnTo>
                  <a:close/>
                </a:path>
                <a:path w="1172844" h="194945">
                  <a:moveTo>
                    <a:pt x="477145" y="0"/>
                  </a:moveTo>
                  <a:lnTo>
                    <a:pt x="458171" y="0"/>
                  </a:lnTo>
                  <a:lnTo>
                    <a:pt x="458171" y="135559"/>
                  </a:lnTo>
                  <a:lnTo>
                    <a:pt x="477145" y="135559"/>
                  </a:lnTo>
                  <a:lnTo>
                    <a:pt x="477145" y="0"/>
                  </a:lnTo>
                  <a:close/>
                </a:path>
                <a:path w="1172844" h="194945">
                  <a:moveTo>
                    <a:pt x="643215" y="0"/>
                  </a:moveTo>
                  <a:lnTo>
                    <a:pt x="619669" y="0"/>
                  </a:lnTo>
                  <a:lnTo>
                    <a:pt x="558405" y="152476"/>
                  </a:lnTo>
                  <a:lnTo>
                    <a:pt x="580122" y="152476"/>
                  </a:lnTo>
                  <a:lnTo>
                    <a:pt x="593609" y="118643"/>
                  </a:lnTo>
                  <a:lnTo>
                    <a:pt x="691064" y="118643"/>
                  </a:lnTo>
                  <a:lnTo>
                    <a:pt x="684241" y="101726"/>
                  </a:lnTo>
                  <a:lnTo>
                    <a:pt x="599095" y="101726"/>
                  </a:lnTo>
                  <a:lnTo>
                    <a:pt x="631557" y="19659"/>
                  </a:lnTo>
                  <a:lnTo>
                    <a:pt x="651144" y="19659"/>
                  </a:lnTo>
                  <a:lnTo>
                    <a:pt x="643215" y="0"/>
                  </a:lnTo>
                  <a:close/>
                </a:path>
                <a:path w="1172844" h="194945">
                  <a:moveTo>
                    <a:pt x="691064" y="118643"/>
                  </a:moveTo>
                  <a:lnTo>
                    <a:pt x="669504" y="118643"/>
                  </a:lnTo>
                  <a:lnTo>
                    <a:pt x="682992" y="152476"/>
                  </a:lnTo>
                  <a:lnTo>
                    <a:pt x="704709" y="152476"/>
                  </a:lnTo>
                  <a:lnTo>
                    <a:pt x="691064" y="118643"/>
                  </a:lnTo>
                  <a:close/>
                </a:path>
                <a:path w="1172844" h="194945">
                  <a:moveTo>
                    <a:pt x="651144" y="19659"/>
                  </a:moveTo>
                  <a:lnTo>
                    <a:pt x="631557" y="19659"/>
                  </a:lnTo>
                  <a:lnTo>
                    <a:pt x="663789" y="101726"/>
                  </a:lnTo>
                  <a:lnTo>
                    <a:pt x="684241" y="101726"/>
                  </a:lnTo>
                  <a:lnTo>
                    <a:pt x="651144" y="19659"/>
                  </a:lnTo>
                  <a:close/>
                </a:path>
                <a:path w="1172844" h="194945">
                  <a:moveTo>
                    <a:pt x="741103" y="42062"/>
                  </a:moveTo>
                  <a:lnTo>
                    <a:pt x="723958" y="42062"/>
                  </a:lnTo>
                  <a:lnTo>
                    <a:pt x="723958" y="194538"/>
                  </a:lnTo>
                  <a:lnTo>
                    <a:pt x="741103" y="194538"/>
                  </a:lnTo>
                  <a:lnTo>
                    <a:pt x="741103" y="135788"/>
                  </a:lnTo>
                  <a:lnTo>
                    <a:pt x="756523" y="135788"/>
                  </a:lnTo>
                  <a:lnTo>
                    <a:pt x="754819" y="134873"/>
                  </a:lnTo>
                  <a:lnTo>
                    <a:pt x="748723" y="131368"/>
                  </a:lnTo>
                  <a:lnTo>
                    <a:pt x="744151" y="127101"/>
                  </a:lnTo>
                  <a:lnTo>
                    <a:pt x="741103" y="122072"/>
                  </a:lnTo>
                  <a:lnTo>
                    <a:pt x="741103" y="72237"/>
                  </a:lnTo>
                  <a:lnTo>
                    <a:pt x="744151" y="67360"/>
                  </a:lnTo>
                  <a:lnTo>
                    <a:pt x="748723" y="63245"/>
                  </a:lnTo>
                  <a:lnTo>
                    <a:pt x="754819" y="59893"/>
                  </a:lnTo>
                  <a:lnTo>
                    <a:pt x="757264" y="58521"/>
                  </a:lnTo>
                  <a:lnTo>
                    <a:pt x="741103" y="58521"/>
                  </a:lnTo>
                  <a:lnTo>
                    <a:pt x="741103" y="42062"/>
                  </a:lnTo>
                  <a:close/>
                </a:path>
                <a:path w="1172844" h="194945">
                  <a:moveTo>
                    <a:pt x="756523" y="135788"/>
                  </a:moveTo>
                  <a:lnTo>
                    <a:pt x="741103" y="135788"/>
                  </a:lnTo>
                  <a:lnTo>
                    <a:pt x="748661" y="144289"/>
                  </a:lnTo>
                  <a:lnTo>
                    <a:pt x="757391" y="150361"/>
                  </a:lnTo>
                  <a:lnTo>
                    <a:pt x="767292" y="154004"/>
                  </a:lnTo>
                  <a:lnTo>
                    <a:pt x="778365" y="155219"/>
                  </a:lnTo>
                  <a:lnTo>
                    <a:pt x="788809" y="154233"/>
                  </a:lnTo>
                  <a:lnTo>
                    <a:pt x="798196" y="151276"/>
                  </a:lnTo>
                  <a:lnTo>
                    <a:pt x="806525" y="146346"/>
                  </a:lnTo>
                  <a:lnTo>
                    <a:pt x="813316" y="139903"/>
                  </a:lnTo>
                  <a:lnTo>
                    <a:pt x="767468" y="139903"/>
                  </a:lnTo>
                  <a:lnTo>
                    <a:pt x="761067" y="138226"/>
                  </a:lnTo>
                  <a:lnTo>
                    <a:pt x="756523" y="135788"/>
                  </a:lnTo>
                  <a:close/>
                </a:path>
                <a:path w="1172844" h="194945">
                  <a:moveTo>
                    <a:pt x="813316" y="54635"/>
                  </a:moveTo>
                  <a:lnTo>
                    <a:pt x="774021" y="54635"/>
                  </a:lnTo>
                  <a:lnTo>
                    <a:pt x="781722" y="55378"/>
                  </a:lnTo>
                  <a:lnTo>
                    <a:pt x="788595" y="57607"/>
                  </a:lnTo>
                  <a:lnTo>
                    <a:pt x="809454" y="97154"/>
                  </a:lnTo>
                  <a:lnTo>
                    <a:pt x="808854" y="106113"/>
                  </a:lnTo>
                  <a:lnTo>
                    <a:pt x="781722" y="139160"/>
                  </a:lnTo>
                  <a:lnTo>
                    <a:pt x="774021" y="139903"/>
                  </a:lnTo>
                  <a:lnTo>
                    <a:pt x="813316" y="139903"/>
                  </a:lnTo>
                  <a:lnTo>
                    <a:pt x="827514" y="97154"/>
                  </a:lnTo>
                  <a:lnTo>
                    <a:pt x="826656" y="84581"/>
                  </a:lnTo>
                  <a:lnTo>
                    <a:pt x="824085" y="73380"/>
                  </a:lnTo>
                  <a:lnTo>
                    <a:pt x="819798" y="63550"/>
                  </a:lnTo>
                  <a:lnTo>
                    <a:pt x="813798" y="55092"/>
                  </a:lnTo>
                  <a:lnTo>
                    <a:pt x="813316" y="54635"/>
                  </a:lnTo>
                  <a:close/>
                </a:path>
                <a:path w="1172844" h="194945">
                  <a:moveTo>
                    <a:pt x="778365" y="39319"/>
                  </a:moveTo>
                  <a:lnTo>
                    <a:pt x="770745" y="39319"/>
                  </a:lnTo>
                  <a:lnTo>
                    <a:pt x="763658" y="41071"/>
                  </a:lnTo>
                  <a:lnTo>
                    <a:pt x="750552" y="48082"/>
                  </a:lnTo>
                  <a:lnTo>
                    <a:pt x="745218" y="52730"/>
                  </a:lnTo>
                  <a:lnTo>
                    <a:pt x="741103" y="58521"/>
                  </a:lnTo>
                  <a:lnTo>
                    <a:pt x="757264" y="58521"/>
                  </a:lnTo>
                  <a:lnTo>
                    <a:pt x="761067" y="56387"/>
                  </a:lnTo>
                  <a:lnTo>
                    <a:pt x="767468" y="54635"/>
                  </a:lnTo>
                  <a:lnTo>
                    <a:pt x="813316" y="54635"/>
                  </a:lnTo>
                  <a:lnTo>
                    <a:pt x="806525" y="48191"/>
                  </a:lnTo>
                  <a:lnTo>
                    <a:pt x="798196" y="43262"/>
                  </a:lnTo>
                  <a:lnTo>
                    <a:pt x="788809" y="40305"/>
                  </a:lnTo>
                  <a:lnTo>
                    <a:pt x="778365" y="39319"/>
                  </a:lnTo>
                  <a:close/>
                </a:path>
                <a:path w="1172844" h="194945">
                  <a:moveTo>
                    <a:pt x="892040" y="57149"/>
                  </a:moveTo>
                  <a:lnTo>
                    <a:pt x="874895" y="57149"/>
                  </a:lnTo>
                  <a:lnTo>
                    <a:pt x="874895" y="152476"/>
                  </a:lnTo>
                  <a:lnTo>
                    <a:pt x="892040" y="152476"/>
                  </a:lnTo>
                  <a:lnTo>
                    <a:pt x="892040" y="57149"/>
                  </a:lnTo>
                  <a:close/>
                </a:path>
                <a:path w="1172844" h="194945">
                  <a:moveTo>
                    <a:pt x="924272" y="42062"/>
                  </a:moveTo>
                  <a:lnTo>
                    <a:pt x="842891" y="42062"/>
                  </a:lnTo>
                  <a:lnTo>
                    <a:pt x="842891" y="57149"/>
                  </a:lnTo>
                  <a:lnTo>
                    <a:pt x="924272" y="57149"/>
                  </a:lnTo>
                  <a:lnTo>
                    <a:pt x="924272" y="42062"/>
                  </a:lnTo>
                  <a:close/>
                </a:path>
                <a:path w="1172844" h="194945">
                  <a:moveTo>
                    <a:pt x="994760" y="39319"/>
                  </a:moveTo>
                  <a:lnTo>
                    <a:pt x="955898" y="56235"/>
                  </a:lnTo>
                  <a:lnTo>
                    <a:pt x="940353" y="97154"/>
                  </a:lnTo>
                  <a:lnTo>
                    <a:pt x="941339" y="109470"/>
                  </a:lnTo>
                  <a:lnTo>
                    <a:pt x="964571" y="146218"/>
                  </a:lnTo>
                  <a:lnTo>
                    <a:pt x="996589" y="155219"/>
                  </a:lnTo>
                  <a:lnTo>
                    <a:pt x="1009448" y="154162"/>
                  </a:lnTo>
                  <a:lnTo>
                    <a:pt x="1021049" y="150990"/>
                  </a:lnTo>
                  <a:lnTo>
                    <a:pt x="1031393" y="145703"/>
                  </a:lnTo>
                  <a:lnTo>
                    <a:pt x="1037112" y="141046"/>
                  </a:lnTo>
                  <a:lnTo>
                    <a:pt x="998189" y="141046"/>
                  </a:lnTo>
                  <a:lnTo>
                    <a:pt x="990017" y="140360"/>
                  </a:lnTo>
                  <a:lnTo>
                    <a:pt x="959584" y="110656"/>
                  </a:lnTo>
                  <a:lnTo>
                    <a:pt x="958413" y="102869"/>
                  </a:lnTo>
                  <a:lnTo>
                    <a:pt x="1047795" y="102869"/>
                  </a:lnTo>
                  <a:lnTo>
                    <a:pt x="1047694" y="97154"/>
                  </a:lnTo>
                  <a:lnTo>
                    <a:pt x="1047190" y="90296"/>
                  </a:lnTo>
                  <a:lnTo>
                    <a:pt x="958413" y="90296"/>
                  </a:lnTo>
                  <a:lnTo>
                    <a:pt x="959298" y="83296"/>
                  </a:lnTo>
                  <a:lnTo>
                    <a:pt x="986730" y="54192"/>
                  </a:lnTo>
                  <a:lnTo>
                    <a:pt x="994531" y="53492"/>
                  </a:lnTo>
                  <a:lnTo>
                    <a:pt x="1030528" y="53492"/>
                  </a:lnTo>
                  <a:lnTo>
                    <a:pt x="1025664" y="48834"/>
                  </a:lnTo>
                  <a:lnTo>
                    <a:pt x="1016648" y="43548"/>
                  </a:lnTo>
                  <a:lnTo>
                    <a:pt x="1006347" y="40376"/>
                  </a:lnTo>
                  <a:lnTo>
                    <a:pt x="994760" y="39319"/>
                  </a:lnTo>
                  <a:close/>
                </a:path>
                <a:path w="1172844" h="194945">
                  <a:moveTo>
                    <a:pt x="1032250" y="127101"/>
                  </a:moveTo>
                  <a:lnTo>
                    <a:pt x="1025064" y="133202"/>
                  </a:lnTo>
                  <a:lnTo>
                    <a:pt x="1016991" y="137560"/>
                  </a:lnTo>
                  <a:lnTo>
                    <a:pt x="1008033" y="140174"/>
                  </a:lnTo>
                  <a:lnTo>
                    <a:pt x="998189" y="141046"/>
                  </a:lnTo>
                  <a:lnTo>
                    <a:pt x="1037112" y="141046"/>
                  </a:lnTo>
                  <a:lnTo>
                    <a:pt x="1040480" y="138302"/>
                  </a:lnTo>
                  <a:lnTo>
                    <a:pt x="1032250" y="127101"/>
                  </a:lnTo>
                  <a:close/>
                </a:path>
                <a:path w="1172844" h="194945">
                  <a:moveTo>
                    <a:pt x="1030528" y="53492"/>
                  </a:moveTo>
                  <a:lnTo>
                    <a:pt x="994531" y="53492"/>
                  </a:lnTo>
                  <a:lnTo>
                    <a:pt x="1002718" y="54206"/>
                  </a:lnTo>
                  <a:lnTo>
                    <a:pt x="1009905" y="56349"/>
                  </a:lnTo>
                  <a:lnTo>
                    <a:pt x="1030879" y="90296"/>
                  </a:lnTo>
                  <a:lnTo>
                    <a:pt x="1047190" y="90296"/>
                  </a:lnTo>
                  <a:lnTo>
                    <a:pt x="1046895" y="86282"/>
                  </a:lnTo>
                  <a:lnTo>
                    <a:pt x="1044195" y="75152"/>
                  </a:lnTo>
                  <a:lnTo>
                    <a:pt x="1039694" y="65136"/>
                  </a:lnTo>
                  <a:lnTo>
                    <a:pt x="1033393" y="56235"/>
                  </a:lnTo>
                  <a:lnTo>
                    <a:pt x="1030528" y="53492"/>
                  </a:lnTo>
                  <a:close/>
                </a:path>
                <a:path w="1172844" h="194945">
                  <a:moveTo>
                    <a:pt x="1092709" y="42062"/>
                  </a:moveTo>
                  <a:lnTo>
                    <a:pt x="1075564" y="42062"/>
                  </a:lnTo>
                  <a:lnTo>
                    <a:pt x="1075564" y="152476"/>
                  </a:lnTo>
                  <a:lnTo>
                    <a:pt x="1092709" y="152476"/>
                  </a:lnTo>
                  <a:lnTo>
                    <a:pt x="1092709" y="120929"/>
                  </a:lnTo>
                  <a:lnTo>
                    <a:pt x="1110997" y="102869"/>
                  </a:lnTo>
                  <a:lnTo>
                    <a:pt x="1132320" y="102869"/>
                  </a:lnTo>
                  <a:lnTo>
                    <a:pt x="1130644" y="100812"/>
                  </a:lnTo>
                  <a:lnTo>
                    <a:pt x="1092709" y="100812"/>
                  </a:lnTo>
                  <a:lnTo>
                    <a:pt x="1092709" y="42062"/>
                  </a:lnTo>
                  <a:close/>
                </a:path>
                <a:path w="1172844" h="194945">
                  <a:moveTo>
                    <a:pt x="1132320" y="102869"/>
                  </a:moveTo>
                  <a:lnTo>
                    <a:pt x="1110997" y="102869"/>
                  </a:lnTo>
                  <a:lnTo>
                    <a:pt x="1150773" y="152476"/>
                  </a:lnTo>
                  <a:lnTo>
                    <a:pt x="1172719" y="152476"/>
                  </a:lnTo>
                  <a:lnTo>
                    <a:pt x="1132320" y="102869"/>
                  </a:lnTo>
                  <a:close/>
                </a:path>
                <a:path w="1172844" h="194945">
                  <a:moveTo>
                    <a:pt x="1172490" y="42062"/>
                  </a:moveTo>
                  <a:lnTo>
                    <a:pt x="1150773" y="42062"/>
                  </a:lnTo>
                  <a:lnTo>
                    <a:pt x="1092709" y="100812"/>
                  </a:lnTo>
                  <a:lnTo>
                    <a:pt x="1130644" y="100812"/>
                  </a:lnTo>
                  <a:lnTo>
                    <a:pt x="1123570" y="92125"/>
                  </a:lnTo>
                  <a:lnTo>
                    <a:pt x="1172490" y="420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491153" y="5947788"/>
              <a:ext cx="1629397" cy="48938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501668" y="6557386"/>
              <a:ext cx="1905000" cy="194945"/>
            </a:xfrm>
            <a:custGeom>
              <a:avLst/>
              <a:gdLst/>
              <a:ahLst/>
              <a:cxnLst/>
              <a:rect l="l" t="t" r="r" b="b"/>
              <a:pathLst>
                <a:path w="1905000" h="194945">
                  <a:moveTo>
                    <a:pt x="18973" y="0"/>
                  </a:moveTo>
                  <a:lnTo>
                    <a:pt x="0" y="0"/>
                  </a:lnTo>
                  <a:lnTo>
                    <a:pt x="0" y="152476"/>
                  </a:lnTo>
                  <a:lnTo>
                    <a:pt x="18973" y="152476"/>
                  </a:lnTo>
                  <a:lnTo>
                    <a:pt x="18973" y="82524"/>
                  </a:lnTo>
                  <a:lnTo>
                    <a:pt x="127101" y="82524"/>
                  </a:lnTo>
                  <a:lnTo>
                    <a:pt x="127101" y="65608"/>
                  </a:lnTo>
                  <a:lnTo>
                    <a:pt x="18973" y="65608"/>
                  </a:lnTo>
                  <a:lnTo>
                    <a:pt x="18973" y="0"/>
                  </a:lnTo>
                  <a:close/>
                </a:path>
                <a:path w="1905000" h="194945">
                  <a:moveTo>
                    <a:pt x="127101" y="82524"/>
                  </a:moveTo>
                  <a:lnTo>
                    <a:pt x="108127" y="82524"/>
                  </a:lnTo>
                  <a:lnTo>
                    <a:pt x="108127" y="152476"/>
                  </a:lnTo>
                  <a:lnTo>
                    <a:pt x="127101" y="152476"/>
                  </a:lnTo>
                  <a:lnTo>
                    <a:pt x="127101" y="82524"/>
                  </a:lnTo>
                  <a:close/>
                </a:path>
                <a:path w="1905000" h="194945">
                  <a:moveTo>
                    <a:pt x="127101" y="0"/>
                  </a:moveTo>
                  <a:lnTo>
                    <a:pt x="108127" y="0"/>
                  </a:lnTo>
                  <a:lnTo>
                    <a:pt x="108127" y="65608"/>
                  </a:lnTo>
                  <a:lnTo>
                    <a:pt x="127101" y="65608"/>
                  </a:lnTo>
                  <a:lnTo>
                    <a:pt x="127101" y="0"/>
                  </a:lnTo>
                  <a:close/>
                </a:path>
                <a:path w="1905000" h="194945">
                  <a:moveTo>
                    <a:pt x="179203" y="42062"/>
                  </a:moveTo>
                  <a:lnTo>
                    <a:pt x="162058" y="42062"/>
                  </a:lnTo>
                  <a:lnTo>
                    <a:pt x="162058" y="152476"/>
                  </a:lnTo>
                  <a:lnTo>
                    <a:pt x="178517" y="152476"/>
                  </a:lnTo>
                  <a:lnTo>
                    <a:pt x="196191" y="126415"/>
                  </a:lnTo>
                  <a:lnTo>
                    <a:pt x="179203" y="126415"/>
                  </a:lnTo>
                  <a:lnTo>
                    <a:pt x="179203" y="42062"/>
                  </a:lnTo>
                  <a:close/>
                </a:path>
                <a:path w="1905000" h="194945">
                  <a:moveTo>
                    <a:pt x="253955" y="66522"/>
                  </a:moveTo>
                  <a:lnTo>
                    <a:pt x="236810" y="66522"/>
                  </a:lnTo>
                  <a:lnTo>
                    <a:pt x="236810" y="152476"/>
                  </a:lnTo>
                  <a:lnTo>
                    <a:pt x="253955" y="152476"/>
                  </a:lnTo>
                  <a:lnTo>
                    <a:pt x="253955" y="66522"/>
                  </a:lnTo>
                  <a:close/>
                </a:path>
                <a:path w="1905000" h="194945">
                  <a:moveTo>
                    <a:pt x="253955" y="42062"/>
                  </a:moveTo>
                  <a:lnTo>
                    <a:pt x="237039" y="42062"/>
                  </a:lnTo>
                  <a:lnTo>
                    <a:pt x="179203" y="126415"/>
                  </a:lnTo>
                  <a:lnTo>
                    <a:pt x="196191" y="126415"/>
                  </a:lnTo>
                  <a:lnTo>
                    <a:pt x="236810" y="66522"/>
                  </a:lnTo>
                  <a:lnTo>
                    <a:pt x="253955" y="66522"/>
                  </a:lnTo>
                  <a:lnTo>
                    <a:pt x="253955" y="42062"/>
                  </a:lnTo>
                  <a:close/>
                </a:path>
                <a:path w="1905000" h="194945">
                  <a:moveTo>
                    <a:pt x="296190" y="42062"/>
                  </a:moveTo>
                  <a:lnTo>
                    <a:pt x="274473" y="42062"/>
                  </a:lnTo>
                  <a:lnTo>
                    <a:pt x="323394" y="92125"/>
                  </a:lnTo>
                  <a:lnTo>
                    <a:pt x="274245" y="152476"/>
                  </a:lnTo>
                  <a:lnTo>
                    <a:pt x="296190" y="152476"/>
                  </a:lnTo>
                  <a:lnTo>
                    <a:pt x="335967" y="102869"/>
                  </a:lnTo>
                  <a:lnTo>
                    <a:pt x="389791" y="102869"/>
                  </a:lnTo>
                  <a:lnTo>
                    <a:pt x="381001" y="92125"/>
                  </a:lnTo>
                  <a:lnTo>
                    <a:pt x="382347" y="90754"/>
                  </a:lnTo>
                  <a:lnTo>
                    <a:pt x="343739" y="90754"/>
                  </a:lnTo>
                  <a:lnTo>
                    <a:pt x="296190" y="42062"/>
                  </a:lnTo>
                  <a:close/>
                </a:path>
                <a:path w="1905000" h="194945">
                  <a:moveTo>
                    <a:pt x="368656" y="102869"/>
                  </a:moveTo>
                  <a:lnTo>
                    <a:pt x="335967" y="102869"/>
                  </a:lnTo>
                  <a:lnTo>
                    <a:pt x="343739" y="110642"/>
                  </a:lnTo>
                  <a:lnTo>
                    <a:pt x="343739" y="152476"/>
                  </a:lnTo>
                  <a:lnTo>
                    <a:pt x="360884" y="152476"/>
                  </a:lnTo>
                  <a:lnTo>
                    <a:pt x="360884" y="110642"/>
                  </a:lnTo>
                  <a:lnTo>
                    <a:pt x="368656" y="102869"/>
                  </a:lnTo>
                  <a:close/>
                </a:path>
                <a:path w="1905000" h="194945">
                  <a:moveTo>
                    <a:pt x="389791" y="102869"/>
                  </a:moveTo>
                  <a:lnTo>
                    <a:pt x="368656" y="102869"/>
                  </a:lnTo>
                  <a:lnTo>
                    <a:pt x="408433" y="152476"/>
                  </a:lnTo>
                  <a:lnTo>
                    <a:pt x="430378" y="152476"/>
                  </a:lnTo>
                  <a:lnTo>
                    <a:pt x="389791" y="102869"/>
                  </a:lnTo>
                  <a:close/>
                </a:path>
                <a:path w="1905000" h="194945">
                  <a:moveTo>
                    <a:pt x="360884" y="42062"/>
                  </a:moveTo>
                  <a:lnTo>
                    <a:pt x="343739" y="42062"/>
                  </a:lnTo>
                  <a:lnTo>
                    <a:pt x="343739" y="90754"/>
                  </a:lnTo>
                  <a:lnTo>
                    <a:pt x="382347" y="90754"/>
                  </a:lnTo>
                  <a:lnTo>
                    <a:pt x="382572" y="90525"/>
                  </a:lnTo>
                  <a:lnTo>
                    <a:pt x="360884" y="90525"/>
                  </a:lnTo>
                  <a:lnTo>
                    <a:pt x="360884" y="42062"/>
                  </a:lnTo>
                  <a:close/>
                </a:path>
                <a:path w="1905000" h="194945">
                  <a:moveTo>
                    <a:pt x="430150" y="42062"/>
                  </a:moveTo>
                  <a:lnTo>
                    <a:pt x="408433" y="42062"/>
                  </a:lnTo>
                  <a:lnTo>
                    <a:pt x="360884" y="90525"/>
                  </a:lnTo>
                  <a:lnTo>
                    <a:pt x="382572" y="90525"/>
                  </a:lnTo>
                  <a:lnTo>
                    <a:pt x="430150" y="42062"/>
                  </a:lnTo>
                  <a:close/>
                </a:path>
                <a:path w="1905000" h="194945">
                  <a:moveTo>
                    <a:pt x="467855" y="42062"/>
                  </a:moveTo>
                  <a:lnTo>
                    <a:pt x="450710" y="42062"/>
                  </a:lnTo>
                  <a:lnTo>
                    <a:pt x="450710" y="152476"/>
                  </a:lnTo>
                  <a:lnTo>
                    <a:pt x="467855" y="152476"/>
                  </a:lnTo>
                  <a:lnTo>
                    <a:pt x="467855" y="103098"/>
                  </a:lnTo>
                  <a:lnTo>
                    <a:pt x="542607" y="103098"/>
                  </a:lnTo>
                  <a:lnTo>
                    <a:pt x="542607" y="88010"/>
                  </a:lnTo>
                  <a:lnTo>
                    <a:pt x="467855" y="88010"/>
                  </a:lnTo>
                  <a:lnTo>
                    <a:pt x="467855" y="42062"/>
                  </a:lnTo>
                  <a:close/>
                </a:path>
                <a:path w="1905000" h="194945">
                  <a:moveTo>
                    <a:pt x="542607" y="103098"/>
                  </a:moveTo>
                  <a:lnTo>
                    <a:pt x="525462" y="103098"/>
                  </a:lnTo>
                  <a:lnTo>
                    <a:pt x="525462" y="152476"/>
                  </a:lnTo>
                  <a:lnTo>
                    <a:pt x="542607" y="152476"/>
                  </a:lnTo>
                  <a:lnTo>
                    <a:pt x="542607" y="103098"/>
                  </a:lnTo>
                  <a:close/>
                </a:path>
                <a:path w="1905000" h="194945">
                  <a:moveTo>
                    <a:pt x="542607" y="42062"/>
                  </a:moveTo>
                  <a:lnTo>
                    <a:pt x="525462" y="42062"/>
                  </a:lnTo>
                  <a:lnTo>
                    <a:pt x="525462" y="88010"/>
                  </a:lnTo>
                  <a:lnTo>
                    <a:pt x="542607" y="88010"/>
                  </a:lnTo>
                  <a:lnTo>
                    <a:pt x="542607" y="42062"/>
                  </a:lnTo>
                  <a:close/>
                </a:path>
                <a:path w="1905000" h="194945">
                  <a:moveTo>
                    <a:pt x="593986" y="42062"/>
                  </a:moveTo>
                  <a:lnTo>
                    <a:pt x="576841" y="42062"/>
                  </a:lnTo>
                  <a:lnTo>
                    <a:pt x="576841" y="152476"/>
                  </a:lnTo>
                  <a:lnTo>
                    <a:pt x="593300" y="152476"/>
                  </a:lnTo>
                  <a:lnTo>
                    <a:pt x="610974" y="126415"/>
                  </a:lnTo>
                  <a:lnTo>
                    <a:pt x="593986" y="126415"/>
                  </a:lnTo>
                  <a:lnTo>
                    <a:pt x="593986" y="42062"/>
                  </a:lnTo>
                  <a:close/>
                </a:path>
                <a:path w="1905000" h="194945">
                  <a:moveTo>
                    <a:pt x="668738" y="66522"/>
                  </a:moveTo>
                  <a:lnTo>
                    <a:pt x="651593" y="66522"/>
                  </a:lnTo>
                  <a:lnTo>
                    <a:pt x="651593" y="152476"/>
                  </a:lnTo>
                  <a:lnTo>
                    <a:pt x="668738" y="152476"/>
                  </a:lnTo>
                  <a:lnTo>
                    <a:pt x="668738" y="66522"/>
                  </a:lnTo>
                  <a:close/>
                </a:path>
                <a:path w="1905000" h="194945">
                  <a:moveTo>
                    <a:pt x="668738" y="42062"/>
                  </a:moveTo>
                  <a:lnTo>
                    <a:pt x="651822" y="42062"/>
                  </a:lnTo>
                  <a:lnTo>
                    <a:pt x="593986" y="126415"/>
                  </a:lnTo>
                  <a:lnTo>
                    <a:pt x="610974" y="126415"/>
                  </a:lnTo>
                  <a:lnTo>
                    <a:pt x="651593" y="66522"/>
                  </a:lnTo>
                  <a:lnTo>
                    <a:pt x="668738" y="66522"/>
                  </a:lnTo>
                  <a:lnTo>
                    <a:pt x="668738" y="42062"/>
                  </a:lnTo>
                  <a:close/>
                </a:path>
                <a:path w="1905000" h="194945">
                  <a:moveTo>
                    <a:pt x="720119" y="42062"/>
                  </a:moveTo>
                  <a:lnTo>
                    <a:pt x="702972" y="42062"/>
                  </a:lnTo>
                  <a:lnTo>
                    <a:pt x="702972" y="152476"/>
                  </a:lnTo>
                  <a:lnTo>
                    <a:pt x="719432" y="152476"/>
                  </a:lnTo>
                  <a:lnTo>
                    <a:pt x="737106" y="126415"/>
                  </a:lnTo>
                  <a:lnTo>
                    <a:pt x="720119" y="126415"/>
                  </a:lnTo>
                  <a:lnTo>
                    <a:pt x="720119" y="42062"/>
                  </a:lnTo>
                  <a:close/>
                </a:path>
                <a:path w="1905000" h="194945">
                  <a:moveTo>
                    <a:pt x="794871" y="66522"/>
                  </a:moveTo>
                  <a:lnTo>
                    <a:pt x="777726" y="66522"/>
                  </a:lnTo>
                  <a:lnTo>
                    <a:pt x="777726" y="152476"/>
                  </a:lnTo>
                  <a:lnTo>
                    <a:pt x="794871" y="152476"/>
                  </a:lnTo>
                  <a:lnTo>
                    <a:pt x="794871" y="66522"/>
                  </a:lnTo>
                  <a:close/>
                </a:path>
                <a:path w="1905000" h="194945">
                  <a:moveTo>
                    <a:pt x="794871" y="42062"/>
                  </a:moveTo>
                  <a:lnTo>
                    <a:pt x="777955" y="42062"/>
                  </a:lnTo>
                  <a:lnTo>
                    <a:pt x="720119" y="126415"/>
                  </a:lnTo>
                  <a:lnTo>
                    <a:pt x="737106" y="126415"/>
                  </a:lnTo>
                  <a:lnTo>
                    <a:pt x="777726" y="66522"/>
                  </a:lnTo>
                  <a:lnTo>
                    <a:pt x="794871" y="66522"/>
                  </a:lnTo>
                  <a:lnTo>
                    <a:pt x="794871" y="42062"/>
                  </a:lnTo>
                  <a:close/>
                </a:path>
                <a:path w="1905000" h="194945">
                  <a:moveTo>
                    <a:pt x="717147" y="2057"/>
                  </a:moveTo>
                  <a:lnTo>
                    <a:pt x="708687" y="9372"/>
                  </a:lnTo>
                  <a:lnTo>
                    <a:pt x="716946" y="18173"/>
                  </a:lnTo>
                  <a:lnTo>
                    <a:pt x="726404" y="24460"/>
                  </a:lnTo>
                  <a:lnTo>
                    <a:pt x="737063" y="28232"/>
                  </a:lnTo>
                  <a:lnTo>
                    <a:pt x="748922" y="29489"/>
                  </a:lnTo>
                  <a:lnTo>
                    <a:pt x="760852" y="28232"/>
                  </a:lnTo>
                  <a:lnTo>
                    <a:pt x="771497" y="24460"/>
                  </a:lnTo>
                  <a:lnTo>
                    <a:pt x="780344" y="18516"/>
                  </a:lnTo>
                  <a:lnTo>
                    <a:pt x="748922" y="18516"/>
                  </a:lnTo>
                  <a:lnTo>
                    <a:pt x="739478" y="17487"/>
                  </a:lnTo>
                  <a:lnTo>
                    <a:pt x="731034" y="14401"/>
                  </a:lnTo>
                  <a:lnTo>
                    <a:pt x="723590" y="9258"/>
                  </a:lnTo>
                  <a:lnTo>
                    <a:pt x="717147" y="2057"/>
                  </a:lnTo>
                  <a:close/>
                </a:path>
                <a:path w="1905000" h="194945">
                  <a:moveTo>
                    <a:pt x="780468" y="2057"/>
                  </a:moveTo>
                  <a:lnTo>
                    <a:pt x="774211" y="9258"/>
                  </a:lnTo>
                  <a:lnTo>
                    <a:pt x="766867" y="14401"/>
                  </a:lnTo>
                  <a:lnTo>
                    <a:pt x="758438" y="17487"/>
                  </a:lnTo>
                  <a:lnTo>
                    <a:pt x="748922" y="18516"/>
                  </a:lnTo>
                  <a:lnTo>
                    <a:pt x="780344" y="18516"/>
                  </a:lnTo>
                  <a:lnTo>
                    <a:pt x="780855" y="18173"/>
                  </a:lnTo>
                  <a:lnTo>
                    <a:pt x="788927" y="9372"/>
                  </a:lnTo>
                  <a:lnTo>
                    <a:pt x="780468" y="2057"/>
                  </a:lnTo>
                  <a:close/>
                </a:path>
                <a:path w="1905000" h="194945">
                  <a:moveTo>
                    <a:pt x="907700" y="0"/>
                  </a:moveTo>
                  <a:lnTo>
                    <a:pt x="888726" y="0"/>
                  </a:lnTo>
                  <a:lnTo>
                    <a:pt x="888726" y="152476"/>
                  </a:lnTo>
                  <a:lnTo>
                    <a:pt x="907700" y="152476"/>
                  </a:lnTo>
                  <a:lnTo>
                    <a:pt x="907700" y="82524"/>
                  </a:lnTo>
                  <a:lnTo>
                    <a:pt x="1015828" y="82524"/>
                  </a:lnTo>
                  <a:lnTo>
                    <a:pt x="1015828" y="65608"/>
                  </a:lnTo>
                  <a:lnTo>
                    <a:pt x="907700" y="65608"/>
                  </a:lnTo>
                  <a:lnTo>
                    <a:pt x="907700" y="0"/>
                  </a:lnTo>
                  <a:close/>
                </a:path>
                <a:path w="1905000" h="194945">
                  <a:moveTo>
                    <a:pt x="1015828" y="82524"/>
                  </a:moveTo>
                  <a:lnTo>
                    <a:pt x="996854" y="82524"/>
                  </a:lnTo>
                  <a:lnTo>
                    <a:pt x="996854" y="152476"/>
                  </a:lnTo>
                  <a:lnTo>
                    <a:pt x="1015828" y="152476"/>
                  </a:lnTo>
                  <a:lnTo>
                    <a:pt x="1015828" y="82524"/>
                  </a:lnTo>
                  <a:close/>
                </a:path>
                <a:path w="1905000" h="194945">
                  <a:moveTo>
                    <a:pt x="1015828" y="0"/>
                  </a:moveTo>
                  <a:lnTo>
                    <a:pt x="996854" y="0"/>
                  </a:lnTo>
                  <a:lnTo>
                    <a:pt x="996854" y="65608"/>
                  </a:lnTo>
                  <a:lnTo>
                    <a:pt x="1015828" y="65608"/>
                  </a:lnTo>
                  <a:lnTo>
                    <a:pt x="1015828" y="0"/>
                  </a:lnTo>
                  <a:close/>
                </a:path>
                <a:path w="1905000" h="194945">
                  <a:moveTo>
                    <a:pt x="1099019" y="39319"/>
                  </a:moveTo>
                  <a:lnTo>
                    <a:pt x="1059243" y="56006"/>
                  </a:lnTo>
                  <a:lnTo>
                    <a:pt x="1044384" y="97154"/>
                  </a:lnTo>
                  <a:lnTo>
                    <a:pt x="1045313" y="108999"/>
                  </a:lnTo>
                  <a:lnTo>
                    <a:pt x="1067387" y="145832"/>
                  </a:lnTo>
                  <a:lnTo>
                    <a:pt x="1099019" y="155219"/>
                  </a:lnTo>
                  <a:lnTo>
                    <a:pt x="1110749" y="154176"/>
                  </a:lnTo>
                  <a:lnTo>
                    <a:pt x="1121251" y="151047"/>
                  </a:lnTo>
                  <a:lnTo>
                    <a:pt x="1130523" y="145832"/>
                  </a:lnTo>
                  <a:lnTo>
                    <a:pt x="1137056" y="139903"/>
                  </a:lnTo>
                  <a:lnTo>
                    <a:pt x="1099019" y="139903"/>
                  </a:lnTo>
                  <a:lnTo>
                    <a:pt x="1090990" y="139131"/>
                  </a:lnTo>
                  <a:lnTo>
                    <a:pt x="1062829" y="105741"/>
                  </a:lnTo>
                  <a:lnTo>
                    <a:pt x="1062215" y="97154"/>
                  </a:lnTo>
                  <a:lnTo>
                    <a:pt x="1062829" y="88682"/>
                  </a:lnTo>
                  <a:lnTo>
                    <a:pt x="1090990" y="55421"/>
                  </a:lnTo>
                  <a:lnTo>
                    <a:pt x="1099019" y="54635"/>
                  </a:lnTo>
                  <a:lnTo>
                    <a:pt x="1137056" y="54635"/>
                  </a:lnTo>
                  <a:lnTo>
                    <a:pt x="1130523" y="48706"/>
                  </a:lnTo>
                  <a:lnTo>
                    <a:pt x="1121251" y="43491"/>
                  </a:lnTo>
                  <a:lnTo>
                    <a:pt x="1110749" y="40362"/>
                  </a:lnTo>
                  <a:lnTo>
                    <a:pt x="1099019" y="39319"/>
                  </a:lnTo>
                  <a:close/>
                </a:path>
                <a:path w="1905000" h="194945">
                  <a:moveTo>
                    <a:pt x="1137056" y="54635"/>
                  </a:moveTo>
                  <a:lnTo>
                    <a:pt x="1099019" y="54635"/>
                  </a:lnTo>
                  <a:lnTo>
                    <a:pt x="1107079" y="55421"/>
                  </a:lnTo>
                  <a:lnTo>
                    <a:pt x="1114164" y="57721"/>
                  </a:lnTo>
                  <a:lnTo>
                    <a:pt x="1135595" y="97154"/>
                  </a:lnTo>
                  <a:lnTo>
                    <a:pt x="1134981" y="105741"/>
                  </a:lnTo>
                  <a:lnTo>
                    <a:pt x="1107035" y="139131"/>
                  </a:lnTo>
                  <a:lnTo>
                    <a:pt x="1099019" y="139903"/>
                  </a:lnTo>
                  <a:lnTo>
                    <a:pt x="1137056" y="139903"/>
                  </a:lnTo>
                  <a:lnTo>
                    <a:pt x="1153655" y="97154"/>
                  </a:lnTo>
                  <a:lnTo>
                    <a:pt x="1152712" y="85324"/>
                  </a:lnTo>
                  <a:lnTo>
                    <a:pt x="1149883" y="74523"/>
                  </a:lnTo>
                  <a:lnTo>
                    <a:pt x="1145168" y="64750"/>
                  </a:lnTo>
                  <a:lnTo>
                    <a:pt x="1138567" y="56006"/>
                  </a:lnTo>
                  <a:lnTo>
                    <a:pt x="1137056" y="54635"/>
                  </a:lnTo>
                  <a:close/>
                </a:path>
                <a:path w="1905000" h="194945">
                  <a:moveTo>
                    <a:pt x="1252014" y="42062"/>
                  </a:moveTo>
                  <a:lnTo>
                    <a:pt x="1181604" y="42062"/>
                  </a:lnTo>
                  <a:lnTo>
                    <a:pt x="1181604" y="152476"/>
                  </a:lnTo>
                  <a:lnTo>
                    <a:pt x="1253617" y="152476"/>
                  </a:lnTo>
                  <a:lnTo>
                    <a:pt x="1261465" y="149732"/>
                  </a:lnTo>
                  <a:lnTo>
                    <a:pt x="1267104" y="144246"/>
                  </a:lnTo>
                  <a:lnTo>
                    <a:pt x="1272895" y="138760"/>
                  </a:lnTo>
                  <a:lnTo>
                    <a:pt x="1273444" y="137388"/>
                  </a:lnTo>
                  <a:lnTo>
                    <a:pt x="1198749" y="137388"/>
                  </a:lnTo>
                  <a:lnTo>
                    <a:pt x="1198749" y="103327"/>
                  </a:lnTo>
                  <a:lnTo>
                    <a:pt x="1268334" y="103327"/>
                  </a:lnTo>
                  <a:lnTo>
                    <a:pt x="1266037" y="100202"/>
                  </a:lnTo>
                  <a:lnTo>
                    <a:pt x="1261313" y="96926"/>
                  </a:lnTo>
                  <a:lnTo>
                    <a:pt x="1255674" y="95554"/>
                  </a:lnTo>
                  <a:lnTo>
                    <a:pt x="1260703" y="94030"/>
                  </a:lnTo>
                  <a:lnTo>
                    <a:pt x="1264894" y="91058"/>
                  </a:lnTo>
                  <a:lnTo>
                    <a:pt x="1267033" y="88239"/>
                  </a:lnTo>
                  <a:lnTo>
                    <a:pt x="1198749" y="88239"/>
                  </a:lnTo>
                  <a:lnTo>
                    <a:pt x="1198749" y="57149"/>
                  </a:lnTo>
                  <a:lnTo>
                    <a:pt x="1271562" y="57149"/>
                  </a:lnTo>
                  <a:lnTo>
                    <a:pt x="1270685" y="55016"/>
                  </a:lnTo>
                  <a:lnTo>
                    <a:pt x="1265047" y="49834"/>
                  </a:lnTo>
                  <a:lnTo>
                    <a:pt x="1259560" y="44653"/>
                  </a:lnTo>
                  <a:lnTo>
                    <a:pt x="1252014" y="42062"/>
                  </a:lnTo>
                  <a:close/>
                </a:path>
                <a:path w="1905000" h="194945">
                  <a:moveTo>
                    <a:pt x="1268334" y="103327"/>
                  </a:moveTo>
                  <a:lnTo>
                    <a:pt x="1245612" y="103327"/>
                  </a:lnTo>
                  <a:lnTo>
                    <a:pt x="1249956" y="105003"/>
                  </a:lnTo>
                  <a:lnTo>
                    <a:pt x="1256360" y="111709"/>
                  </a:lnTo>
                  <a:lnTo>
                    <a:pt x="1257960" y="115747"/>
                  </a:lnTo>
                  <a:lnTo>
                    <a:pt x="1257960" y="125653"/>
                  </a:lnTo>
                  <a:lnTo>
                    <a:pt x="1256360" y="129768"/>
                  </a:lnTo>
                  <a:lnTo>
                    <a:pt x="1249956" y="135864"/>
                  </a:lnTo>
                  <a:lnTo>
                    <a:pt x="1245612" y="137388"/>
                  </a:lnTo>
                  <a:lnTo>
                    <a:pt x="1273444" y="137388"/>
                  </a:lnTo>
                  <a:lnTo>
                    <a:pt x="1275791" y="131521"/>
                  </a:lnTo>
                  <a:lnTo>
                    <a:pt x="1275791" y="116281"/>
                  </a:lnTo>
                  <a:lnTo>
                    <a:pt x="1273810" y="110566"/>
                  </a:lnTo>
                  <a:lnTo>
                    <a:pt x="1269847" y="105384"/>
                  </a:lnTo>
                  <a:lnTo>
                    <a:pt x="1268334" y="103327"/>
                  </a:lnTo>
                  <a:close/>
                </a:path>
                <a:path w="1905000" h="194945">
                  <a:moveTo>
                    <a:pt x="1271562" y="57149"/>
                  </a:moveTo>
                  <a:lnTo>
                    <a:pt x="1244621" y="57149"/>
                  </a:lnTo>
                  <a:lnTo>
                    <a:pt x="1248660" y="58597"/>
                  </a:lnTo>
                  <a:lnTo>
                    <a:pt x="1251557" y="61493"/>
                  </a:lnTo>
                  <a:lnTo>
                    <a:pt x="1254455" y="64236"/>
                  </a:lnTo>
                  <a:lnTo>
                    <a:pt x="1255903" y="68046"/>
                  </a:lnTo>
                  <a:lnTo>
                    <a:pt x="1255903" y="77495"/>
                  </a:lnTo>
                  <a:lnTo>
                    <a:pt x="1254455" y="81229"/>
                  </a:lnTo>
                  <a:lnTo>
                    <a:pt x="1251557" y="84124"/>
                  </a:lnTo>
                  <a:lnTo>
                    <a:pt x="1248660" y="86867"/>
                  </a:lnTo>
                  <a:lnTo>
                    <a:pt x="1244621" y="88239"/>
                  </a:lnTo>
                  <a:lnTo>
                    <a:pt x="1267033" y="88239"/>
                  </a:lnTo>
                  <a:lnTo>
                    <a:pt x="1271752" y="82067"/>
                  </a:lnTo>
                  <a:lnTo>
                    <a:pt x="1273505" y="76657"/>
                  </a:lnTo>
                  <a:lnTo>
                    <a:pt x="1273505" y="61874"/>
                  </a:lnTo>
                  <a:lnTo>
                    <a:pt x="1271562" y="57149"/>
                  </a:lnTo>
                  <a:close/>
                </a:path>
                <a:path w="1905000" h="194945">
                  <a:moveTo>
                    <a:pt x="1385455" y="42062"/>
                  </a:moveTo>
                  <a:lnTo>
                    <a:pt x="1308188" y="42062"/>
                  </a:lnTo>
                  <a:lnTo>
                    <a:pt x="1308188" y="152476"/>
                  </a:lnTo>
                  <a:lnTo>
                    <a:pt x="1325333" y="152476"/>
                  </a:lnTo>
                  <a:lnTo>
                    <a:pt x="1325333" y="57149"/>
                  </a:lnTo>
                  <a:lnTo>
                    <a:pt x="1385455" y="57149"/>
                  </a:lnTo>
                  <a:lnTo>
                    <a:pt x="1385455" y="42062"/>
                  </a:lnTo>
                  <a:close/>
                </a:path>
                <a:path w="1905000" h="194945">
                  <a:moveTo>
                    <a:pt x="1455978" y="39319"/>
                  </a:moveTo>
                  <a:lnTo>
                    <a:pt x="1416202" y="56006"/>
                  </a:lnTo>
                  <a:lnTo>
                    <a:pt x="1401343" y="97154"/>
                  </a:lnTo>
                  <a:lnTo>
                    <a:pt x="1402272" y="108999"/>
                  </a:lnTo>
                  <a:lnTo>
                    <a:pt x="1424346" y="145832"/>
                  </a:lnTo>
                  <a:lnTo>
                    <a:pt x="1455978" y="155219"/>
                  </a:lnTo>
                  <a:lnTo>
                    <a:pt x="1467708" y="154176"/>
                  </a:lnTo>
                  <a:lnTo>
                    <a:pt x="1478210" y="151047"/>
                  </a:lnTo>
                  <a:lnTo>
                    <a:pt x="1487482" y="145832"/>
                  </a:lnTo>
                  <a:lnTo>
                    <a:pt x="1494015" y="139903"/>
                  </a:lnTo>
                  <a:lnTo>
                    <a:pt x="1455978" y="139903"/>
                  </a:lnTo>
                  <a:lnTo>
                    <a:pt x="1447949" y="139131"/>
                  </a:lnTo>
                  <a:lnTo>
                    <a:pt x="1419788" y="105741"/>
                  </a:lnTo>
                  <a:lnTo>
                    <a:pt x="1419174" y="97154"/>
                  </a:lnTo>
                  <a:lnTo>
                    <a:pt x="1419788" y="88682"/>
                  </a:lnTo>
                  <a:lnTo>
                    <a:pt x="1447949" y="55421"/>
                  </a:lnTo>
                  <a:lnTo>
                    <a:pt x="1455978" y="54635"/>
                  </a:lnTo>
                  <a:lnTo>
                    <a:pt x="1494015" y="54635"/>
                  </a:lnTo>
                  <a:lnTo>
                    <a:pt x="1487482" y="48706"/>
                  </a:lnTo>
                  <a:lnTo>
                    <a:pt x="1478210" y="43491"/>
                  </a:lnTo>
                  <a:lnTo>
                    <a:pt x="1467708" y="40362"/>
                  </a:lnTo>
                  <a:lnTo>
                    <a:pt x="1455978" y="39319"/>
                  </a:lnTo>
                  <a:close/>
                </a:path>
                <a:path w="1905000" h="194945">
                  <a:moveTo>
                    <a:pt x="1494015" y="54635"/>
                  </a:moveTo>
                  <a:lnTo>
                    <a:pt x="1455978" y="54635"/>
                  </a:lnTo>
                  <a:lnTo>
                    <a:pt x="1464038" y="55421"/>
                  </a:lnTo>
                  <a:lnTo>
                    <a:pt x="1471123" y="57721"/>
                  </a:lnTo>
                  <a:lnTo>
                    <a:pt x="1492554" y="97154"/>
                  </a:lnTo>
                  <a:lnTo>
                    <a:pt x="1491940" y="105741"/>
                  </a:lnTo>
                  <a:lnTo>
                    <a:pt x="1463994" y="139131"/>
                  </a:lnTo>
                  <a:lnTo>
                    <a:pt x="1455978" y="139903"/>
                  </a:lnTo>
                  <a:lnTo>
                    <a:pt x="1494015" y="139903"/>
                  </a:lnTo>
                  <a:lnTo>
                    <a:pt x="1510614" y="97154"/>
                  </a:lnTo>
                  <a:lnTo>
                    <a:pt x="1509671" y="85324"/>
                  </a:lnTo>
                  <a:lnTo>
                    <a:pt x="1506842" y="74523"/>
                  </a:lnTo>
                  <a:lnTo>
                    <a:pt x="1502127" y="64750"/>
                  </a:lnTo>
                  <a:lnTo>
                    <a:pt x="1495526" y="56006"/>
                  </a:lnTo>
                  <a:lnTo>
                    <a:pt x="1494015" y="54635"/>
                  </a:lnTo>
                  <a:close/>
                </a:path>
                <a:path w="1905000" h="194945">
                  <a:moveTo>
                    <a:pt x="1555711" y="42062"/>
                  </a:moveTo>
                  <a:lnTo>
                    <a:pt x="1538566" y="42062"/>
                  </a:lnTo>
                  <a:lnTo>
                    <a:pt x="1538566" y="194538"/>
                  </a:lnTo>
                  <a:lnTo>
                    <a:pt x="1555711" y="194538"/>
                  </a:lnTo>
                  <a:lnTo>
                    <a:pt x="1555711" y="135788"/>
                  </a:lnTo>
                  <a:lnTo>
                    <a:pt x="1571132" y="135788"/>
                  </a:lnTo>
                  <a:lnTo>
                    <a:pt x="1569427" y="134873"/>
                  </a:lnTo>
                  <a:lnTo>
                    <a:pt x="1563331" y="131368"/>
                  </a:lnTo>
                  <a:lnTo>
                    <a:pt x="1558759" y="127101"/>
                  </a:lnTo>
                  <a:lnTo>
                    <a:pt x="1555711" y="122072"/>
                  </a:lnTo>
                  <a:lnTo>
                    <a:pt x="1555711" y="72237"/>
                  </a:lnTo>
                  <a:lnTo>
                    <a:pt x="1558759" y="67360"/>
                  </a:lnTo>
                  <a:lnTo>
                    <a:pt x="1563331" y="63245"/>
                  </a:lnTo>
                  <a:lnTo>
                    <a:pt x="1569427" y="59893"/>
                  </a:lnTo>
                  <a:lnTo>
                    <a:pt x="1571872" y="58521"/>
                  </a:lnTo>
                  <a:lnTo>
                    <a:pt x="1555711" y="58521"/>
                  </a:lnTo>
                  <a:lnTo>
                    <a:pt x="1555711" y="42062"/>
                  </a:lnTo>
                  <a:close/>
                </a:path>
                <a:path w="1905000" h="194945">
                  <a:moveTo>
                    <a:pt x="1571132" y="135788"/>
                  </a:moveTo>
                  <a:lnTo>
                    <a:pt x="1555711" y="135788"/>
                  </a:lnTo>
                  <a:lnTo>
                    <a:pt x="1563269" y="144289"/>
                  </a:lnTo>
                  <a:lnTo>
                    <a:pt x="1571999" y="150361"/>
                  </a:lnTo>
                  <a:lnTo>
                    <a:pt x="1581900" y="154004"/>
                  </a:lnTo>
                  <a:lnTo>
                    <a:pt x="1592973" y="155219"/>
                  </a:lnTo>
                  <a:lnTo>
                    <a:pt x="1603417" y="154233"/>
                  </a:lnTo>
                  <a:lnTo>
                    <a:pt x="1612804" y="151276"/>
                  </a:lnTo>
                  <a:lnTo>
                    <a:pt x="1621134" y="146346"/>
                  </a:lnTo>
                  <a:lnTo>
                    <a:pt x="1627924" y="139903"/>
                  </a:lnTo>
                  <a:lnTo>
                    <a:pt x="1582077" y="139903"/>
                  </a:lnTo>
                  <a:lnTo>
                    <a:pt x="1575676" y="138226"/>
                  </a:lnTo>
                  <a:lnTo>
                    <a:pt x="1571132" y="135788"/>
                  </a:lnTo>
                  <a:close/>
                </a:path>
                <a:path w="1905000" h="194945">
                  <a:moveTo>
                    <a:pt x="1627924" y="54635"/>
                  </a:moveTo>
                  <a:lnTo>
                    <a:pt x="1588630" y="54635"/>
                  </a:lnTo>
                  <a:lnTo>
                    <a:pt x="1596331" y="55378"/>
                  </a:lnTo>
                  <a:lnTo>
                    <a:pt x="1603203" y="57607"/>
                  </a:lnTo>
                  <a:lnTo>
                    <a:pt x="1624063" y="97154"/>
                  </a:lnTo>
                  <a:lnTo>
                    <a:pt x="1623463" y="106113"/>
                  </a:lnTo>
                  <a:lnTo>
                    <a:pt x="1596331" y="139160"/>
                  </a:lnTo>
                  <a:lnTo>
                    <a:pt x="1588630" y="139903"/>
                  </a:lnTo>
                  <a:lnTo>
                    <a:pt x="1627924" y="139903"/>
                  </a:lnTo>
                  <a:lnTo>
                    <a:pt x="1642122" y="97154"/>
                  </a:lnTo>
                  <a:lnTo>
                    <a:pt x="1641265" y="84581"/>
                  </a:lnTo>
                  <a:lnTo>
                    <a:pt x="1638693" y="73380"/>
                  </a:lnTo>
                  <a:lnTo>
                    <a:pt x="1634407" y="63550"/>
                  </a:lnTo>
                  <a:lnTo>
                    <a:pt x="1628406" y="55092"/>
                  </a:lnTo>
                  <a:lnTo>
                    <a:pt x="1627924" y="54635"/>
                  </a:lnTo>
                  <a:close/>
                </a:path>
                <a:path w="1905000" h="194945">
                  <a:moveTo>
                    <a:pt x="1592973" y="39319"/>
                  </a:moveTo>
                  <a:lnTo>
                    <a:pt x="1585353" y="39319"/>
                  </a:lnTo>
                  <a:lnTo>
                    <a:pt x="1578267" y="41071"/>
                  </a:lnTo>
                  <a:lnTo>
                    <a:pt x="1565160" y="48082"/>
                  </a:lnTo>
                  <a:lnTo>
                    <a:pt x="1559826" y="52730"/>
                  </a:lnTo>
                  <a:lnTo>
                    <a:pt x="1555711" y="58521"/>
                  </a:lnTo>
                  <a:lnTo>
                    <a:pt x="1571872" y="58521"/>
                  </a:lnTo>
                  <a:lnTo>
                    <a:pt x="1575676" y="56387"/>
                  </a:lnTo>
                  <a:lnTo>
                    <a:pt x="1582077" y="54635"/>
                  </a:lnTo>
                  <a:lnTo>
                    <a:pt x="1627924" y="54635"/>
                  </a:lnTo>
                  <a:lnTo>
                    <a:pt x="1621134" y="48191"/>
                  </a:lnTo>
                  <a:lnTo>
                    <a:pt x="1612804" y="43262"/>
                  </a:lnTo>
                  <a:lnTo>
                    <a:pt x="1603417" y="40305"/>
                  </a:lnTo>
                  <a:lnTo>
                    <a:pt x="1592973" y="39319"/>
                  </a:lnTo>
                  <a:close/>
                </a:path>
                <a:path w="1905000" h="194945">
                  <a:moveTo>
                    <a:pt x="1717624" y="39319"/>
                  </a:moveTo>
                  <a:lnTo>
                    <a:pt x="1677847" y="56006"/>
                  </a:lnTo>
                  <a:lnTo>
                    <a:pt x="1662988" y="97154"/>
                  </a:lnTo>
                  <a:lnTo>
                    <a:pt x="1663917" y="108999"/>
                  </a:lnTo>
                  <a:lnTo>
                    <a:pt x="1685991" y="145832"/>
                  </a:lnTo>
                  <a:lnTo>
                    <a:pt x="1717624" y="155219"/>
                  </a:lnTo>
                  <a:lnTo>
                    <a:pt x="1729354" y="154176"/>
                  </a:lnTo>
                  <a:lnTo>
                    <a:pt x="1739855" y="151047"/>
                  </a:lnTo>
                  <a:lnTo>
                    <a:pt x="1749128" y="145832"/>
                  </a:lnTo>
                  <a:lnTo>
                    <a:pt x="1755660" y="139903"/>
                  </a:lnTo>
                  <a:lnTo>
                    <a:pt x="1717624" y="139903"/>
                  </a:lnTo>
                  <a:lnTo>
                    <a:pt x="1709594" y="139131"/>
                  </a:lnTo>
                  <a:lnTo>
                    <a:pt x="1681433" y="105741"/>
                  </a:lnTo>
                  <a:lnTo>
                    <a:pt x="1680819" y="97154"/>
                  </a:lnTo>
                  <a:lnTo>
                    <a:pt x="1681433" y="88682"/>
                  </a:lnTo>
                  <a:lnTo>
                    <a:pt x="1709594" y="55421"/>
                  </a:lnTo>
                  <a:lnTo>
                    <a:pt x="1717624" y="54635"/>
                  </a:lnTo>
                  <a:lnTo>
                    <a:pt x="1755660" y="54635"/>
                  </a:lnTo>
                  <a:lnTo>
                    <a:pt x="1749128" y="48706"/>
                  </a:lnTo>
                  <a:lnTo>
                    <a:pt x="1739855" y="43491"/>
                  </a:lnTo>
                  <a:lnTo>
                    <a:pt x="1729354" y="40362"/>
                  </a:lnTo>
                  <a:lnTo>
                    <a:pt x="1717624" y="39319"/>
                  </a:lnTo>
                  <a:close/>
                </a:path>
                <a:path w="1905000" h="194945">
                  <a:moveTo>
                    <a:pt x="1755660" y="54635"/>
                  </a:moveTo>
                  <a:lnTo>
                    <a:pt x="1717624" y="54635"/>
                  </a:lnTo>
                  <a:lnTo>
                    <a:pt x="1725683" y="55421"/>
                  </a:lnTo>
                  <a:lnTo>
                    <a:pt x="1732768" y="57721"/>
                  </a:lnTo>
                  <a:lnTo>
                    <a:pt x="1754200" y="97154"/>
                  </a:lnTo>
                  <a:lnTo>
                    <a:pt x="1753585" y="105741"/>
                  </a:lnTo>
                  <a:lnTo>
                    <a:pt x="1725639" y="139131"/>
                  </a:lnTo>
                  <a:lnTo>
                    <a:pt x="1717624" y="139903"/>
                  </a:lnTo>
                  <a:lnTo>
                    <a:pt x="1755660" y="139903"/>
                  </a:lnTo>
                  <a:lnTo>
                    <a:pt x="1772259" y="97154"/>
                  </a:lnTo>
                  <a:lnTo>
                    <a:pt x="1771316" y="85324"/>
                  </a:lnTo>
                  <a:lnTo>
                    <a:pt x="1768487" y="74523"/>
                  </a:lnTo>
                  <a:lnTo>
                    <a:pt x="1763772" y="64750"/>
                  </a:lnTo>
                  <a:lnTo>
                    <a:pt x="1757172" y="56006"/>
                  </a:lnTo>
                  <a:lnTo>
                    <a:pt x="1755660" y="54635"/>
                  </a:lnTo>
                  <a:close/>
                </a:path>
                <a:path w="1905000" h="194945">
                  <a:moveTo>
                    <a:pt x="1892109" y="42062"/>
                  </a:moveTo>
                  <a:lnTo>
                    <a:pt x="1815299" y="42062"/>
                  </a:lnTo>
                  <a:lnTo>
                    <a:pt x="1808213" y="96469"/>
                  </a:lnTo>
                  <a:lnTo>
                    <a:pt x="1806613" y="107113"/>
                  </a:lnTo>
                  <a:lnTo>
                    <a:pt x="1787182" y="138302"/>
                  </a:lnTo>
                  <a:lnTo>
                    <a:pt x="1787182" y="180593"/>
                  </a:lnTo>
                  <a:lnTo>
                    <a:pt x="1804327" y="180593"/>
                  </a:lnTo>
                  <a:lnTo>
                    <a:pt x="1804327" y="152476"/>
                  </a:lnTo>
                  <a:lnTo>
                    <a:pt x="1904911" y="152476"/>
                  </a:lnTo>
                  <a:lnTo>
                    <a:pt x="1904911" y="137388"/>
                  </a:lnTo>
                  <a:lnTo>
                    <a:pt x="1809356" y="137388"/>
                  </a:lnTo>
                  <a:lnTo>
                    <a:pt x="1814899" y="131273"/>
                  </a:lnTo>
                  <a:lnTo>
                    <a:pt x="1819414" y="122758"/>
                  </a:lnTo>
                  <a:lnTo>
                    <a:pt x="1822900" y="111842"/>
                  </a:lnTo>
                  <a:lnTo>
                    <a:pt x="1825358" y="98526"/>
                  </a:lnTo>
                  <a:lnTo>
                    <a:pt x="1830387" y="57149"/>
                  </a:lnTo>
                  <a:lnTo>
                    <a:pt x="1892109" y="57149"/>
                  </a:lnTo>
                  <a:lnTo>
                    <a:pt x="1892109" y="42062"/>
                  </a:lnTo>
                  <a:close/>
                </a:path>
                <a:path w="1905000" h="194945">
                  <a:moveTo>
                    <a:pt x="1904911" y="152476"/>
                  </a:moveTo>
                  <a:lnTo>
                    <a:pt x="1887766" y="152476"/>
                  </a:lnTo>
                  <a:lnTo>
                    <a:pt x="1887766" y="180593"/>
                  </a:lnTo>
                  <a:lnTo>
                    <a:pt x="1904911" y="180593"/>
                  </a:lnTo>
                  <a:lnTo>
                    <a:pt x="1904911" y="152476"/>
                  </a:lnTo>
                  <a:close/>
                </a:path>
                <a:path w="1905000" h="194945">
                  <a:moveTo>
                    <a:pt x="1892109" y="57149"/>
                  </a:moveTo>
                  <a:lnTo>
                    <a:pt x="1874964" y="57149"/>
                  </a:lnTo>
                  <a:lnTo>
                    <a:pt x="1874964" y="137388"/>
                  </a:lnTo>
                  <a:lnTo>
                    <a:pt x="1892109" y="137388"/>
                  </a:lnTo>
                  <a:lnTo>
                    <a:pt x="1892109" y="571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2796" y="8943324"/>
              <a:ext cx="2467761" cy="8587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69241" y="10170684"/>
              <a:ext cx="2991612" cy="29916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456400" cy="13716000"/>
            <a:chOff x="0" y="0"/>
            <a:chExt cx="19456400" cy="1371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456400" cy="13716000"/>
            </a:xfrm>
            <a:custGeom>
              <a:avLst/>
              <a:gdLst/>
              <a:ahLst/>
              <a:cxnLst/>
              <a:rect l="l" t="t" r="r" b="b"/>
              <a:pathLst>
                <a:path w="19456400" h="13716000">
                  <a:moveTo>
                    <a:pt x="6012031" y="0"/>
                  </a:moveTo>
                  <a:lnTo>
                    <a:pt x="0" y="0"/>
                  </a:lnTo>
                  <a:lnTo>
                    <a:pt x="0" y="830513"/>
                  </a:lnTo>
                  <a:lnTo>
                    <a:pt x="18328259" y="8819857"/>
                  </a:lnTo>
                  <a:lnTo>
                    <a:pt x="9713159" y="13716000"/>
                  </a:lnTo>
                  <a:lnTo>
                    <a:pt x="16031861" y="13716000"/>
                  </a:lnTo>
                  <a:lnTo>
                    <a:pt x="19456400" y="11781936"/>
                  </a:lnTo>
                  <a:lnTo>
                    <a:pt x="19456400" y="5810288"/>
                  </a:lnTo>
                  <a:lnTo>
                    <a:pt x="601203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3208001"/>
              <a:ext cx="18186400" cy="508000"/>
            </a:xfrm>
            <a:custGeom>
              <a:avLst/>
              <a:gdLst/>
              <a:ahLst/>
              <a:cxnLst/>
              <a:rect l="l" t="t" r="r" b="b"/>
              <a:pathLst>
                <a:path w="18186400" h="508000">
                  <a:moveTo>
                    <a:pt x="0" y="0"/>
                  </a:moveTo>
                  <a:lnTo>
                    <a:pt x="0" y="507998"/>
                  </a:lnTo>
                  <a:lnTo>
                    <a:pt x="18186400" y="507998"/>
                  </a:lnTo>
                  <a:lnTo>
                    <a:pt x="18184074" y="459074"/>
                  </a:lnTo>
                  <a:lnTo>
                    <a:pt x="18177239" y="411466"/>
                  </a:lnTo>
                  <a:lnTo>
                    <a:pt x="18166107" y="365387"/>
                  </a:lnTo>
                  <a:lnTo>
                    <a:pt x="18150893" y="321049"/>
                  </a:lnTo>
                  <a:lnTo>
                    <a:pt x="18131807" y="278666"/>
                  </a:lnTo>
                  <a:lnTo>
                    <a:pt x="18109064" y="238450"/>
                  </a:lnTo>
                  <a:lnTo>
                    <a:pt x="18082877" y="200614"/>
                  </a:lnTo>
                  <a:lnTo>
                    <a:pt x="18053458" y="165371"/>
                  </a:lnTo>
                  <a:lnTo>
                    <a:pt x="18021020" y="132934"/>
                  </a:lnTo>
                  <a:lnTo>
                    <a:pt x="17985777" y="103516"/>
                  </a:lnTo>
                  <a:lnTo>
                    <a:pt x="17947940" y="77330"/>
                  </a:lnTo>
                  <a:lnTo>
                    <a:pt x="17907724" y="54588"/>
                  </a:lnTo>
                  <a:lnTo>
                    <a:pt x="17865341" y="35504"/>
                  </a:lnTo>
                  <a:lnTo>
                    <a:pt x="17821004" y="20290"/>
                  </a:lnTo>
                  <a:lnTo>
                    <a:pt x="17774926" y="9159"/>
                  </a:lnTo>
                  <a:lnTo>
                    <a:pt x="17727321" y="2325"/>
                  </a:lnTo>
                  <a:lnTo>
                    <a:pt x="1767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E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129876" y="0"/>
              <a:ext cx="685165" cy="320040"/>
            </a:xfrm>
            <a:custGeom>
              <a:avLst/>
              <a:gdLst/>
              <a:ahLst/>
              <a:cxnLst/>
              <a:rect l="l" t="t" r="r" b="b"/>
              <a:pathLst>
                <a:path w="685165" h="320040">
                  <a:moveTo>
                    <a:pt x="684556" y="0"/>
                  </a:moveTo>
                  <a:lnTo>
                    <a:pt x="0" y="0"/>
                  </a:lnTo>
                  <a:lnTo>
                    <a:pt x="1499" y="22254"/>
                  </a:lnTo>
                  <a:lnTo>
                    <a:pt x="10652" y="66993"/>
                  </a:lnTo>
                  <a:lnTo>
                    <a:pt x="25404" y="109423"/>
                  </a:lnTo>
                  <a:lnTo>
                    <a:pt x="45345" y="149134"/>
                  </a:lnTo>
                  <a:lnTo>
                    <a:pt x="70062" y="185713"/>
                  </a:lnTo>
                  <a:lnTo>
                    <a:pt x="99144" y="218749"/>
                  </a:lnTo>
                  <a:lnTo>
                    <a:pt x="132181" y="247831"/>
                  </a:lnTo>
                  <a:lnTo>
                    <a:pt x="168760" y="272548"/>
                  </a:lnTo>
                  <a:lnTo>
                    <a:pt x="208470" y="292488"/>
                  </a:lnTo>
                  <a:lnTo>
                    <a:pt x="250901" y="307241"/>
                  </a:lnTo>
                  <a:lnTo>
                    <a:pt x="295640" y="316394"/>
                  </a:lnTo>
                  <a:lnTo>
                    <a:pt x="342276" y="319536"/>
                  </a:lnTo>
                  <a:lnTo>
                    <a:pt x="389002" y="316394"/>
                  </a:lnTo>
                  <a:lnTo>
                    <a:pt x="433799" y="307241"/>
                  </a:lnTo>
                  <a:lnTo>
                    <a:pt x="476261" y="292488"/>
                  </a:lnTo>
                  <a:lnTo>
                    <a:pt x="515981" y="272548"/>
                  </a:lnTo>
                  <a:lnTo>
                    <a:pt x="552552" y="247831"/>
                  </a:lnTo>
                  <a:lnTo>
                    <a:pt x="585567" y="218749"/>
                  </a:lnTo>
                  <a:lnTo>
                    <a:pt x="614619" y="185713"/>
                  </a:lnTo>
                  <a:lnTo>
                    <a:pt x="639301" y="149134"/>
                  </a:lnTo>
                  <a:lnTo>
                    <a:pt x="659207" y="109423"/>
                  </a:lnTo>
                  <a:lnTo>
                    <a:pt x="673929" y="66993"/>
                  </a:lnTo>
                  <a:lnTo>
                    <a:pt x="683061" y="22254"/>
                  </a:lnTo>
                  <a:lnTo>
                    <a:pt x="684556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92012" y="0"/>
              <a:ext cx="564515" cy="640080"/>
            </a:xfrm>
            <a:custGeom>
              <a:avLst/>
              <a:gdLst/>
              <a:ahLst/>
              <a:cxnLst/>
              <a:rect l="l" t="t" r="r" b="b"/>
              <a:pathLst>
                <a:path w="564515" h="640080">
                  <a:moveTo>
                    <a:pt x="518568" y="0"/>
                  </a:moveTo>
                  <a:lnTo>
                    <a:pt x="169269" y="0"/>
                  </a:lnTo>
                  <a:lnTo>
                    <a:pt x="133823" y="23951"/>
                  </a:lnTo>
                  <a:lnTo>
                    <a:pt x="100787" y="53033"/>
                  </a:lnTo>
                  <a:lnTo>
                    <a:pt x="71705" y="86069"/>
                  </a:lnTo>
                  <a:lnTo>
                    <a:pt x="46988" y="122648"/>
                  </a:lnTo>
                  <a:lnTo>
                    <a:pt x="27047" y="162359"/>
                  </a:lnTo>
                  <a:lnTo>
                    <a:pt x="12295" y="204789"/>
                  </a:lnTo>
                  <a:lnTo>
                    <a:pt x="3142" y="249529"/>
                  </a:lnTo>
                  <a:lnTo>
                    <a:pt x="0" y="296165"/>
                  </a:lnTo>
                  <a:lnTo>
                    <a:pt x="3142" y="342802"/>
                  </a:lnTo>
                  <a:lnTo>
                    <a:pt x="12295" y="387541"/>
                  </a:lnTo>
                  <a:lnTo>
                    <a:pt x="27047" y="429971"/>
                  </a:lnTo>
                  <a:lnTo>
                    <a:pt x="46988" y="469682"/>
                  </a:lnTo>
                  <a:lnTo>
                    <a:pt x="71705" y="506261"/>
                  </a:lnTo>
                  <a:lnTo>
                    <a:pt x="100787" y="539297"/>
                  </a:lnTo>
                  <a:lnTo>
                    <a:pt x="133823" y="568379"/>
                  </a:lnTo>
                  <a:lnTo>
                    <a:pt x="170402" y="593096"/>
                  </a:lnTo>
                  <a:lnTo>
                    <a:pt x="210113" y="613036"/>
                  </a:lnTo>
                  <a:lnTo>
                    <a:pt x="252543" y="627789"/>
                  </a:lnTo>
                  <a:lnTo>
                    <a:pt x="297282" y="636942"/>
                  </a:lnTo>
                  <a:lnTo>
                    <a:pt x="343918" y="640084"/>
                  </a:lnTo>
                  <a:lnTo>
                    <a:pt x="390644" y="636942"/>
                  </a:lnTo>
                  <a:lnTo>
                    <a:pt x="435442" y="627789"/>
                  </a:lnTo>
                  <a:lnTo>
                    <a:pt x="477904" y="613036"/>
                  </a:lnTo>
                  <a:lnTo>
                    <a:pt x="517624" y="593096"/>
                  </a:lnTo>
                  <a:lnTo>
                    <a:pt x="554195" y="568379"/>
                  </a:lnTo>
                  <a:lnTo>
                    <a:pt x="564387" y="559401"/>
                  </a:lnTo>
                  <a:lnTo>
                    <a:pt x="564387" y="33082"/>
                  </a:lnTo>
                  <a:lnTo>
                    <a:pt x="554014" y="23951"/>
                  </a:lnTo>
                  <a:lnTo>
                    <a:pt x="518568" y="0"/>
                  </a:lnTo>
                  <a:close/>
                </a:path>
              </a:pathLst>
            </a:custGeom>
            <a:solidFill>
              <a:srgbClr val="7D2D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213067" y="731636"/>
              <a:ext cx="243840" cy="657225"/>
            </a:xfrm>
            <a:custGeom>
              <a:avLst/>
              <a:gdLst/>
              <a:ahLst/>
              <a:cxnLst/>
              <a:rect l="l" t="t" r="r" b="b"/>
              <a:pathLst>
                <a:path w="243840" h="657225">
                  <a:moveTo>
                    <a:pt x="243332" y="0"/>
                  </a:moveTo>
                  <a:lnTo>
                    <a:pt x="170403" y="31490"/>
                  </a:lnTo>
                  <a:lnTo>
                    <a:pt x="133824" y="56207"/>
                  </a:lnTo>
                  <a:lnTo>
                    <a:pt x="100787" y="85289"/>
                  </a:lnTo>
                  <a:lnTo>
                    <a:pt x="71705" y="118325"/>
                  </a:lnTo>
                  <a:lnTo>
                    <a:pt x="46988" y="154904"/>
                  </a:lnTo>
                  <a:lnTo>
                    <a:pt x="27047" y="194615"/>
                  </a:lnTo>
                  <a:lnTo>
                    <a:pt x="12295" y="237045"/>
                  </a:lnTo>
                  <a:lnTo>
                    <a:pt x="3142" y="281785"/>
                  </a:lnTo>
                  <a:lnTo>
                    <a:pt x="0" y="328421"/>
                  </a:lnTo>
                  <a:lnTo>
                    <a:pt x="3142" y="375058"/>
                  </a:lnTo>
                  <a:lnTo>
                    <a:pt x="12295" y="419797"/>
                  </a:lnTo>
                  <a:lnTo>
                    <a:pt x="27047" y="462227"/>
                  </a:lnTo>
                  <a:lnTo>
                    <a:pt x="46988" y="501938"/>
                  </a:lnTo>
                  <a:lnTo>
                    <a:pt x="71705" y="538517"/>
                  </a:lnTo>
                  <a:lnTo>
                    <a:pt x="100787" y="571553"/>
                  </a:lnTo>
                  <a:lnTo>
                    <a:pt x="133824" y="600635"/>
                  </a:lnTo>
                  <a:lnTo>
                    <a:pt x="170403" y="625352"/>
                  </a:lnTo>
                  <a:lnTo>
                    <a:pt x="210113" y="645292"/>
                  </a:lnTo>
                  <a:lnTo>
                    <a:pt x="243332" y="656842"/>
                  </a:lnTo>
                  <a:lnTo>
                    <a:pt x="243332" y="0"/>
                  </a:lnTo>
                  <a:close/>
                </a:path>
              </a:pathLst>
            </a:custGeom>
            <a:solidFill>
              <a:srgbClr val="7D2D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43400" y="716137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40">
                  <a:moveTo>
                    <a:pt x="343918" y="0"/>
                  </a:moveTo>
                  <a:lnTo>
                    <a:pt x="297282" y="3134"/>
                  </a:lnTo>
                  <a:lnTo>
                    <a:pt x="252543" y="12266"/>
                  </a:lnTo>
                  <a:lnTo>
                    <a:pt x="210113" y="26988"/>
                  </a:lnTo>
                  <a:lnTo>
                    <a:pt x="170402" y="46893"/>
                  </a:lnTo>
                  <a:lnTo>
                    <a:pt x="133823" y="71576"/>
                  </a:lnTo>
                  <a:lnTo>
                    <a:pt x="100787" y="100628"/>
                  </a:lnTo>
                  <a:lnTo>
                    <a:pt x="71705" y="133643"/>
                  </a:lnTo>
                  <a:lnTo>
                    <a:pt x="46988" y="170214"/>
                  </a:lnTo>
                  <a:lnTo>
                    <a:pt x="27047" y="209934"/>
                  </a:lnTo>
                  <a:lnTo>
                    <a:pt x="12295" y="252396"/>
                  </a:lnTo>
                  <a:lnTo>
                    <a:pt x="3142" y="297194"/>
                  </a:lnTo>
                  <a:lnTo>
                    <a:pt x="0" y="343919"/>
                  </a:lnTo>
                  <a:lnTo>
                    <a:pt x="3142" y="390645"/>
                  </a:lnTo>
                  <a:lnTo>
                    <a:pt x="12295" y="435442"/>
                  </a:lnTo>
                  <a:lnTo>
                    <a:pt x="27047" y="477904"/>
                  </a:lnTo>
                  <a:lnTo>
                    <a:pt x="46988" y="517624"/>
                  </a:lnTo>
                  <a:lnTo>
                    <a:pt x="71705" y="554195"/>
                  </a:lnTo>
                  <a:lnTo>
                    <a:pt x="100787" y="587210"/>
                  </a:lnTo>
                  <a:lnTo>
                    <a:pt x="133823" y="616262"/>
                  </a:lnTo>
                  <a:lnTo>
                    <a:pt x="170402" y="640945"/>
                  </a:lnTo>
                  <a:lnTo>
                    <a:pt x="210113" y="660850"/>
                  </a:lnTo>
                  <a:lnTo>
                    <a:pt x="252543" y="675572"/>
                  </a:lnTo>
                  <a:lnTo>
                    <a:pt x="297282" y="684704"/>
                  </a:lnTo>
                  <a:lnTo>
                    <a:pt x="343918" y="687838"/>
                  </a:lnTo>
                  <a:lnTo>
                    <a:pt x="390644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4" y="27047"/>
                  </a:lnTo>
                  <a:lnTo>
                    <a:pt x="435294" y="12295"/>
                  </a:lnTo>
                  <a:lnTo>
                    <a:pt x="390555" y="3142"/>
                  </a:lnTo>
                  <a:lnTo>
                    <a:pt x="343918" y="0"/>
                  </a:lnTo>
                  <a:close/>
                </a:path>
              </a:pathLst>
            </a:custGeom>
            <a:solidFill>
              <a:srgbClr val="7D2D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892012" y="1479991"/>
              <a:ext cx="564515" cy="688340"/>
            </a:xfrm>
            <a:custGeom>
              <a:avLst/>
              <a:gdLst/>
              <a:ahLst/>
              <a:cxnLst/>
              <a:rect l="l" t="t" r="r" b="b"/>
              <a:pathLst>
                <a:path w="564515" h="688339">
                  <a:moveTo>
                    <a:pt x="343918" y="0"/>
                  </a:moveTo>
                  <a:lnTo>
                    <a:pt x="297282" y="3142"/>
                  </a:lnTo>
                  <a:lnTo>
                    <a:pt x="252543" y="12295"/>
                  </a:lnTo>
                  <a:lnTo>
                    <a:pt x="210113" y="27047"/>
                  </a:lnTo>
                  <a:lnTo>
                    <a:pt x="170402" y="46988"/>
                  </a:lnTo>
                  <a:lnTo>
                    <a:pt x="133823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3" y="616133"/>
                  </a:lnTo>
                  <a:lnTo>
                    <a:pt x="170402" y="640850"/>
                  </a:lnTo>
                  <a:lnTo>
                    <a:pt x="210113" y="660791"/>
                  </a:lnTo>
                  <a:lnTo>
                    <a:pt x="252543" y="675543"/>
                  </a:lnTo>
                  <a:lnTo>
                    <a:pt x="297282" y="684696"/>
                  </a:lnTo>
                  <a:lnTo>
                    <a:pt x="343918" y="687838"/>
                  </a:lnTo>
                  <a:lnTo>
                    <a:pt x="390644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64387" y="607155"/>
                  </a:lnTo>
                  <a:lnTo>
                    <a:pt x="564387" y="80836"/>
                  </a:lnTo>
                  <a:lnTo>
                    <a:pt x="517435" y="46988"/>
                  </a:lnTo>
                  <a:lnTo>
                    <a:pt x="477724" y="27047"/>
                  </a:lnTo>
                  <a:lnTo>
                    <a:pt x="435294" y="12295"/>
                  </a:lnTo>
                  <a:lnTo>
                    <a:pt x="390555" y="3142"/>
                  </a:lnTo>
                  <a:lnTo>
                    <a:pt x="343918" y="0"/>
                  </a:lnTo>
                  <a:close/>
                </a:path>
              </a:pathLst>
            </a:custGeom>
            <a:solidFill>
              <a:srgbClr val="7D2D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64456" y="0"/>
              <a:ext cx="688340" cy="640080"/>
            </a:xfrm>
            <a:custGeom>
              <a:avLst/>
              <a:gdLst/>
              <a:ahLst/>
              <a:cxnLst/>
              <a:rect l="l" t="t" r="r" b="b"/>
              <a:pathLst>
                <a:path w="688340" h="640080">
                  <a:moveTo>
                    <a:pt x="518568" y="0"/>
                  </a:moveTo>
                  <a:lnTo>
                    <a:pt x="169127" y="0"/>
                  </a:lnTo>
                  <a:lnTo>
                    <a:pt x="133823" y="23822"/>
                  </a:lnTo>
                  <a:lnTo>
                    <a:pt x="100787" y="52874"/>
                  </a:lnTo>
                  <a:lnTo>
                    <a:pt x="71705" y="85889"/>
                  </a:lnTo>
                  <a:lnTo>
                    <a:pt x="46988" y="122460"/>
                  </a:lnTo>
                  <a:lnTo>
                    <a:pt x="27047" y="162180"/>
                  </a:lnTo>
                  <a:lnTo>
                    <a:pt x="12295" y="204642"/>
                  </a:lnTo>
                  <a:lnTo>
                    <a:pt x="3136" y="249529"/>
                  </a:lnTo>
                  <a:lnTo>
                    <a:pt x="0" y="296165"/>
                  </a:lnTo>
                  <a:lnTo>
                    <a:pt x="3142" y="342891"/>
                  </a:lnTo>
                  <a:lnTo>
                    <a:pt x="12295" y="387688"/>
                  </a:lnTo>
                  <a:lnTo>
                    <a:pt x="27047" y="430150"/>
                  </a:lnTo>
                  <a:lnTo>
                    <a:pt x="46988" y="469870"/>
                  </a:lnTo>
                  <a:lnTo>
                    <a:pt x="71705" y="506441"/>
                  </a:lnTo>
                  <a:lnTo>
                    <a:pt x="100787" y="539456"/>
                  </a:lnTo>
                  <a:lnTo>
                    <a:pt x="133823" y="568508"/>
                  </a:lnTo>
                  <a:lnTo>
                    <a:pt x="170402" y="593190"/>
                  </a:lnTo>
                  <a:lnTo>
                    <a:pt x="210113" y="613096"/>
                  </a:lnTo>
                  <a:lnTo>
                    <a:pt x="252543" y="627818"/>
                  </a:lnTo>
                  <a:lnTo>
                    <a:pt x="297282" y="636950"/>
                  </a:lnTo>
                  <a:lnTo>
                    <a:pt x="343918" y="640084"/>
                  </a:lnTo>
                  <a:lnTo>
                    <a:pt x="390644" y="636942"/>
                  </a:lnTo>
                  <a:lnTo>
                    <a:pt x="435442" y="627789"/>
                  </a:lnTo>
                  <a:lnTo>
                    <a:pt x="477904" y="613036"/>
                  </a:lnTo>
                  <a:lnTo>
                    <a:pt x="517624" y="593096"/>
                  </a:lnTo>
                  <a:lnTo>
                    <a:pt x="554195" y="568379"/>
                  </a:lnTo>
                  <a:lnTo>
                    <a:pt x="587210" y="539297"/>
                  </a:lnTo>
                  <a:lnTo>
                    <a:pt x="616262" y="506261"/>
                  </a:lnTo>
                  <a:lnTo>
                    <a:pt x="640944" y="469682"/>
                  </a:lnTo>
                  <a:lnTo>
                    <a:pt x="660850" y="429971"/>
                  </a:lnTo>
                  <a:lnTo>
                    <a:pt x="675572" y="387541"/>
                  </a:lnTo>
                  <a:lnTo>
                    <a:pt x="684704" y="342802"/>
                  </a:lnTo>
                  <a:lnTo>
                    <a:pt x="687838" y="296165"/>
                  </a:lnTo>
                  <a:lnTo>
                    <a:pt x="684677" y="249439"/>
                  </a:lnTo>
                  <a:lnTo>
                    <a:pt x="675542" y="204789"/>
                  </a:lnTo>
                  <a:lnTo>
                    <a:pt x="660790" y="162359"/>
                  </a:lnTo>
                  <a:lnTo>
                    <a:pt x="640850" y="122648"/>
                  </a:lnTo>
                  <a:lnTo>
                    <a:pt x="616133" y="86069"/>
                  </a:lnTo>
                  <a:lnTo>
                    <a:pt x="587050" y="53033"/>
                  </a:lnTo>
                  <a:lnTo>
                    <a:pt x="554014" y="23951"/>
                  </a:lnTo>
                  <a:lnTo>
                    <a:pt x="518568" y="0"/>
                  </a:lnTo>
                  <a:close/>
                </a:path>
              </a:pathLst>
            </a:custGeom>
            <a:solidFill>
              <a:srgbClr val="7D2D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364456" y="1479991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8" y="0"/>
                  </a:moveTo>
                  <a:lnTo>
                    <a:pt x="297282" y="3142"/>
                  </a:lnTo>
                  <a:lnTo>
                    <a:pt x="252543" y="12295"/>
                  </a:lnTo>
                  <a:lnTo>
                    <a:pt x="210113" y="27047"/>
                  </a:lnTo>
                  <a:lnTo>
                    <a:pt x="170402" y="46988"/>
                  </a:lnTo>
                  <a:lnTo>
                    <a:pt x="133823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3" y="616133"/>
                  </a:lnTo>
                  <a:lnTo>
                    <a:pt x="170402" y="640850"/>
                  </a:lnTo>
                  <a:lnTo>
                    <a:pt x="210113" y="660791"/>
                  </a:lnTo>
                  <a:lnTo>
                    <a:pt x="252543" y="675543"/>
                  </a:lnTo>
                  <a:lnTo>
                    <a:pt x="297282" y="684696"/>
                  </a:lnTo>
                  <a:lnTo>
                    <a:pt x="343918" y="687838"/>
                  </a:lnTo>
                  <a:lnTo>
                    <a:pt x="390644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4" y="27047"/>
                  </a:lnTo>
                  <a:lnTo>
                    <a:pt x="435294" y="12295"/>
                  </a:lnTo>
                  <a:lnTo>
                    <a:pt x="390555" y="3142"/>
                  </a:lnTo>
                  <a:lnTo>
                    <a:pt x="343918" y="0"/>
                  </a:lnTo>
                  <a:close/>
                </a:path>
              </a:pathLst>
            </a:custGeom>
            <a:solidFill>
              <a:srgbClr val="7D2D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28234" y="1801365"/>
              <a:ext cx="688340" cy="688340"/>
            </a:xfrm>
            <a:custGeom>
              <a:avLst/>
              <a:gdLst/>
              <a:ahLst/>
              <a:cxnLst/>
              <a:rect l="l" t="t" r="r" b="b"/>
              <a:pathLst>
                <a:path w="688340" h="688339">
                  <a:moveTo>
                    <a:pt x="343919" y="0"/>
                  </a:moveTo>
                  <a:lnTo>
                    <a:pt x="297283" y="3142"/>
                  </a:lnTo>
                  <a:lnTo>
                    <a:pt x="252544" y="12295"/>
                  </a:lnTo>
                  <a:lnTo>
                    <a:pt x="210113" y="27047"/>
                  </a:lnTo>
                  <a:lnTo>
                    <a:pt x="170403" y="46988"/>
                  </a:lnTo>
                  <a:lnTo>
                    <a:pt x="133824" y="71705"/>
                  </a:lnTo>
                  <a:lnTo>
                    <a:pt x="100787" y="100787"/>
                  </a:lnTo>
                  <a:lnTo>
                    <a:pt x="71705" y="133824"/>
                  </a:lnTo>
                  <a:lnTo>
                    <a:pt x="46988" y="170403"/>
                  </a:lnTo>
                  <a:lnTo>
                    <a:pt x="27047" y="210113"/>
                  </a:lnTo>
                  <a:lnTo>
                    <a:pt x="12295" y="252544"/>
                  </a:lnTo>
                  <a:lnTo>
                    <a:pt x="3142" y="297283"/>
                  </a:lnTo>
                  <a:lnTo>
                    <a:pt x="0" y="343919"/>
                  </a:lnTo>
                  <a:lnTo>
                    <a:pt x="3142" y="390556"/>
                  </a:lnTo>
                  <a:lnTo>
                    <a:pt x="12295" y="435295"/>
                  </a:lnTo>
                  <a:lnTo>
                    <a:pt x="27047" y="477725"/>
                  </a:lnTo>
                  <a:lnTo>
                    <a:pt x="46988" y="517436"/>
                  </a:lnTo>
                  <a:lnTo>
                    <a:pt x="71705" y="554015"/>
                  </a:lnTo>
                  <a:lnTo>
                    <a:pt x="100787" y="587051"/>
                  </a:lnTo>
                  <a:lnTo>
                    <a:pt x="133824" y="616133"/>
                  </a:lnTo>
                  <a:lnTo>
                    <a:pt x="170403" y="640850"/>
                  </a:lnTo>
                  <a:lnTo>
                    <a:pt x="210113" y="660791"/>
                  </a:lnTo>
                  <a:lnTo>
                    <a:pt x="252544" y="675543"/>
                  </a:lnTo>
                  <a:lnTo>
                    <a:pt x="297283" y="684696"/>
                  </a:lnTo>
                  <a:lnTo>
                    <a:pt x="343919" y="687838"/>
                  </a:lnTo>
                  <a:lnTo>
                    <a:pt x="390645" y="684696"/>
                  </a:lnTo>
                  <a:lnTo>
                    <a:pt x="435442" y="675543"/>
                  </a:lnTo>
                  <a:lnTo>
                    <a:pt x="477904" y="660791"/>
                  </a:lnTo>
                  <a:lnTo>
                    <a:pt x="517624" y="640850"/>
                  </a:lnTo>
                  <a:lnTo>
                    <a:pt x="554195" y="616133"/>
                  </a:lnTo>
                  <a:lnTo>
                    <a:pt x="587210" y="587051"/>
                  </a:lnTo>
                  <a:lnTo>
                    <a:pt x="616262" y="554015"/>
                  </a:lnTo>
                  <a:lnTo>
                    <a:pt x="640944" y="517436"/>
                  </a:lnTo>
                  <a:lnTo>
                    <a:pt x="660850" y="477725"/>
                  </a:lnTo>
                  <a:lnTo>
                    <a:pt x="675572" y="435295"/>
                  </a:lnTo>
                  <a:lnTo>
                    <a:pt x="684704" y="390556"/>
                  </a:lnTo>
                  <a:lnTo>
                    <a:pt x="687838" y="343919"/>
                  </a:lnTo>
                  <a:lnTo>
                    <a:pt x="684695" y="297283"/>
                  </a:lnTo>
                  <a:lnTo>
                    <a:pt x="675542" y="252544"/>
                  </a:lnTo>
                  <a:lnTo>
                    <a:pt x="660790" y="210113"/>
                  </a:lnTo>
                  <a:lnTo>
                    <a:pt x="640850" y="170403"/>
                  </a:lnTo>
                  <a:lnTo>
                    <a:pt x="616133" y="133824"/>
                  </a:lnTo>
                  <a:lnTo>
                    <a:pt x="587050" y="100787"/>
                  </a:lnTo>
                  <a:lnTo>
                    <a:pt x="554014" y="71705"/>
                  </a:lnTo>
                  <a:lnTo>
                    <a:pt x="517435" y="46988"/>
                  </a:lnTo>
                  <a:lnTo>
                    <a:pt x="477725" y="27047"/>
                  </a:lnTo>
                  <a:lnTo>
                    <a:pt x="435295" y="12295"/>
                  </a:lnTo>
                  <a:lnTo>
                    <a:pt x="390556" y="3142"/>
                  </a:lnTo>
                  <a:lnTo>
                    <a:pt x="343919" y="0"/>
                  </a:lnTo>
                  <a:close/>
                </a:path>
              </a:pathLst>
            </a:custGeom>
            <a:solidFill>
              <a:srgbClr val="7D2D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58974" y="7376096"/>
              <a:ext cx="10668000" cy="6340475"/>
            </a:xfrm>
            <a:custGeom>
              <a:avLst/>
              <a:gdLst/>
              <a:ahLst/>
              <a:cxnLst/>
              <a:rect l="l" t="t" r="r" b="b"/>
              <a:pathLst>
                <a:path w="10668000" h="6340475">
                  <a:moveTo>
                    <a:pt x="0" y="0"/>
                  </a:moveTo>
                  <a:lnTo>
                    <a:pt x="0" y="1233944"/>
                  </a:lnTo>
                  <a:lnTo>
                    <a:pt x="8882378" y="5123942"/>
                  </a:lnTo>
                  <a:lnTo>
                    <a:pt x="6752777" y="6339903"/>
                  </a:lnTo>
                  <a:lnTo>
                    <a:pt x="9037852" y="6339903"/>
                  </a:lnTo>
                  <a:lnTo>
                    <a:pt x="10667998" y="5414937"/>
                  </a:lnTo>
                  <a:lnTo>
                    <a:pt x="10667998" y="4632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721466" y="12940244"/>
              <a:ext cx="198755" cy="262890"/>
            </a:xfrm>
            <a:custGeom>
              <a:avLst/>
              <a:gdLst/>
              <a:ahLst/>
              <a:cxnLst/>
              <a:rect l="l" t="t" r="r" b="b"/>
              <a:pathLst>
                <a:path w="198755" h="262890">
                  <a:moveTo>
                    <a:pt x="34289" y="200787"/>
                  </a:moveTo>
                  <a:lnTo>
                    <a:pt x="13715" y="234315"/>
                  </a:lnTo>
                  <a:lnTo>
                    <a:pt x="28836" y="246649"/>
                  </a:lnTo>
                  <a:lnTo>
                    <a:pt x="46005" y="255460"/>
                  </a:lnTo>
                  <a:lnTo>
                    <a:pt x="65222" y="260746"/>
                  </a:lnTo>
                  <a:lnTo>
                    <a:pt x="86486" y="262509"/>
                  </a:lnTo>
                  <a:lnTo>
                    <a:pt x="111656" y="260199"/>
                  </a:lnTo>
                  <a:lnTo>
                    <a:pt x="133826" y="253269"/>
                  </a:lnTo>
                  <a:lnTo>
                    <a:pt x="152995" y="241720"/>
                  </a:lnTo>
                  <a:lnTo>
                    <a:pt x="169163" y="225552"/>
                  </a:lnTo>
                  <a:lnTo>
                    <a:pt x="170898" y="222885"/>
                  </a:lnTo>
                  <a:lnTo>
                    <a:pt x="86486" y="222885"/>
                  </a:lnTo>
                  <a:lnTo>
                    <a:pt x="71651" y="221503"/>
                  </a:lnTo>
                  <a:lnTo>
                    <a:pt x="58007" y="217360"/>
                  </a:lnTo>
                  <a:lnTo>
                    <a:pt x="45553" y="210454"/>
                  </a:lnTo>
                  <a:lnTo>
                    <a:pt x="34289" y="200787"/>
                  </a:lnTo>
                  <a:close/>
                </a:path>
                <a:path w="198755" h="262890">
                  <a:moveTo>
                    <a:pt x="198475" y="131826"/>
                  </a:moveTo>
                  <a:lnTo>
                    <a:pt x="153542" y="131826"/>
                  </a:lnTo>
                  <a:lnTo>
                    <a:pt x="153542" y="139446"/>
                  </a:lnTo>
                  <a:lnTo>
                    <a:pt x="152447" y="155995"/>
                  </a:lnTo>
                  <a:lnTo>
                    <a:pt x="136016" y="198501"/>
                  </a:lnTo>
                  <a:lnTo>
                    <a:pt x="101726" y="221361"/>
                  </a:lnTo>
                  <a:lnTo>
                    <a:pt x="86486" y="222885"/>
                  </a:lnTo>
                  <a:lnTo>
                    <a:pt x="170898" y="222885"/>
                  </a:lnTo>
                  <a:lnTo>
                    <a:pt x="181998" y="205811"/>
                  </a:lnTo>
                  <a:lnTo>
                    <a:pt x="191166" y="183546"/>
                  </a:lnTo>
                  <a:lnTo>
                    <a:pt x="196667" y="158757"/>
                  </a:lnTo>
                  <a:lnTo>
                    <a:pt x="198475" y="131826"/>
                  </a:lnTo>
                  <a:close/>
                </a:path>
                <a:path w="198755" h="262890">
                  <a:moveTo>
                    <a:pt x="93725" y="0"/>
                  </a:moveTo>
                  <a:lnTo>
                    <a:pt x="56006" y="6191"/>
                  </a:lnTo>
                  <a:lnTo>
                    <a:pt x="14573" y="37695"/>
                  </a:lnTo>
                  <a:lnTo>
                    <a:pt x="0" y="85344"/>
                  </a:lnTo>
                  <a:lnTo>
                    <a:pt x="1523" y="103703"/>
                  </a:lnTo>
                  <a:lnTo>
                    <a:pt x="24383" y="145923"/>
                  </a:lnTo>
                  <a:lnTo>
                    <a:pt x="67960" y="166282"/>
                  </a:lnTo>
                  <a:lnTo>
                    <a:pt x="85343" y="167640"/>
                  </a:lnTo>
                  <a:lnTo>
                    <a:pt x="95678" y="166973"/>
                  </a:lnTo>
                  <a:lnTo>
                    <a:pt x="133754" y="151257"/>
                  </a:lnTo>
                  <a:lnTo>
                    <a:pt x="153542" y="131826"/>
                  </a:lnTo>
                  <a:lnTo>
                    <a:pt x="198475" y="131826"/>
                  </a:lnTo>
                  <a:lnTo>
                    <a:pt x="198419" y="129159"/>
                  </a:lnTo>
                  <a:lnTo>
                    <a:pt x="97154" y="129159"/>
                  </a:lnTo>
                  <a:lnTo>
                    <a:pt x="86558" y="128444"/>
                  </a:lnTo>
                  <a:lnTo>
                    <a:pt x="49053" y="103346"/>
                  </a:lnTo>
                  <a:lnTo>
                    <a:pt x="45338" y="83820"/>
                  </a:lnTo>
                  <a:lnTo>
                    <a:pt x="46196" y="75628"/>
                  </a:lnTo>
                  <a:lnTo>
                    <a:pt x="75152" y="43053"/>
                  </a:lnTo>
                  <a:lnTo>
                    <a:pt x="96011" y="39624"/>
                  </a:lnTo>
                  <a:lnTo>
                    <a:pt x="174402" y="39624"/>
                  </a:lnTo>
                  <a:lnTo>
                    <a:pt x="164853" y="28479"/>
                  </a:lnTo>
                  <a:lnTo>
                    <a:pt x="153542" y="18669"/>
                  </a:lnTo>
                  <a:lnTo>
                    <a:pt x="140803" y="10501"/>
                  </a:lnTo>
                  <a:lnTo>
                    <a:pt x="126587" y="4667"/>
                  </a:lnTo>
                  <a:lnTo>
                    <a:pt x="110894" y="1166"/>
                  </a:lnTo>
                  <a:lnTo>
                    <a:pt x="93725" y="0"/>
                  </a:lnTo>
                  <a:close/>
                </a:path>
                <a:path w="198755" h="262890">
                  <a:moveTo>
                    <a:pt x="174402" y="39624"/>
                  </a:moveTo>
                  <a:lnTo>
                    <a:pt x="96012" y="39624"/>
                  </a:lnTo>
                  <a:lnTo>
                    <a:pt x="108704" y="40743"/>
                  </a:lnTo>
                  <a:lnTo>
                    <a:pt x="119729" y="44100"/>
                  </a:lnTo>
                  <a:lnTo>
                    <a:pt x="147827" y="76962"/>
                  </a:lnTo>
                  <a:lnTo>
                    <a:pt x="152780" y="99441"/>
                  </a:lnTo>
                  <a:lnTo>
                    <a:pt x="147685" y="105941"/>
                  </a:lnTo>
                  <a:lnTo>
                    <a:pt x="113156" y="127158"/>
                  </a:lnTo>
                  <a:lnTo>
                    <a:pt x="97154" y="129159"/>
                  </a:lnTo>
                  <a:lnTo>
                    <a:pt x="198419" y="129159"/>
                  </a:lnTo>
                  <a:lnTo>
                    <a:pt x="192714" y="80724"/>
                  </a:lnTo>
                  <a:lnTo>
                    <a:pt x="182189" y="52101"/>
                  </a:lnTo>
                  <a:lnTo>
                    <a:pt x="174402" y="396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503" y="495300"/>
              <a:ext cx="4053789" cy="12700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200" y="970368"/>
              <a:ext cx="11735142" cy="13081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1771" y="2751505"/>
              <a:ext cx="4295508" cy="7307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219" y="2751505"/>
              <a:ext cx="4295508" cy="85334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6628" y="2751505"/>
              <a:ext cx="4295521" cy="85334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63086" y="2751505"/>
              <a:ext cx="4295521" cy="73078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84841" y="10662617"/>
              <a:ext cx="2334628" cy="233464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86226" y="8974899"/>
              <a:ext cx="2967659" cy="2967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79171</cp:lastModifiedBy>
  <cp:revision>1</cp:revision>
  <dcterms:created xsi:type="dcterms:W3CDTF">2023-11-19T09:20:09Z</dcterms:created>
  <dcterms:modified xsi:type="dcterms:W3CDTF">2023-11-19T09:23:38Z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2023-11-19T00:00:00Z</vt:filetime>
  </property>
</Properties>
</file>